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410" r:id="rId3"/>
    <p:sldId id="463" r:id="rId4"/>
    <p:sldId id="508" r:id="rId5"/>
    <p:sldId id="509" r:id="rId6"/>
    <p:sldId id="510" r:id="rId7"/>
    <p:sldId id="511" r:id="rId8"/>
    <p:sldId id="512" r:id="rId9"/>
    <p:sldId id="513" r:id="rId10"/>
    <p:sldId id="514" r:id="rId11"/>
    <p:sldId id="515" r:id="rId12"/>
    <p:sldId id="517" r:id="rId13"/>
    <p:sldId id="516" r:id="rId14"/>
    <p:sldId id="519" r:id="rId15"/>
    <p:sldId id="518" r:id="rId16"/>
    <p:sldId id="531" r:id="rId17"/>
    <p:sldId id="520" r:id="rId18"/>
    <p:sldId id="521" r:id="rId19"/>
    <p:sldId id="532" r:id="rId20"/>
    <p:sldId id="530" r:id="rId21"/>
    <p:sldId id="522" r:id="rId22"/>
    <p:sldId id="477" r:id="rId23"/>
    <p:sldId id="399" r:id="rId24"/>
    <p:sldId id="409" r:id="rId25"/>
    <p:sldId id="481" r:id="rId26"/>
    <p:sldId id="482" r:id="rId27"/>
    <p:sldId id="5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615" autoAdjust="0"/>
  </p:normalViewPr>
  <p:slideViewPr>
    <p:cSldViewPr snapToGrid="0">
      <p:cViewPr varScale="1">
        <p:scale>
          <a:sx n="70" d="100"/>
          <a:sy n="70" d="100"/>
        </p:scale>
        <p:origin x="110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07:08.599"/>
    </inkml:context>
    <inkml:brush xml:id="br0">
      <inkml:brushProperty name="width" value="0.05" units="cm"/>
      <inkml:brushProperty name="height" value="0.05" units="cm"/>
      <inkml:brushProperty name="fitToCurve" value="1"/>
    </inkml:brush>
  </inkml:definitions>
  <inkml:trace contextRef="#ctx0" brushRef="#br0">27504 5279 0,'-26'0'16,"26"26"-16,0 25 16,0-25-16,0-1 15,26 27-15,-1-1 0,1 0 16,-1 1-16,1-1 0,0 0 16,-26-25-16,25 25 15,1-25-15,-26 0 0,0-1 16</inkml:trace>
  <inkml:trace contextRef="#ctx0" brushRef="#br0" timeOffset="156">27427 4663 0,'0'-25'16,"-26"-1"-16,26 52 31,0-1-31</inkml:trace>
  <inkml:trace contextRef="#ctx0" brushRef="#br0" timeOffset="123774.72">4746 7896 0,'0'-26'15,"0"52"79,0 0-94,0-1 16,0 1-16,0 25 0,0 1 15,0-1-15,0 0 16,0 26-16,0 0 0,0-25 15,0 25-15,0 0 0,0-1 16,26 1-16,-26 0 16,0-25-16,0 25 0,0-26 15,0 0-15,25 1 0,-25-1 16,0-25-16,0 25 16,0-25-16,0-1 0,0 27 15,0-27-15,0 1 16,0 0-16</inkml:trace>
  <inkml:trace contextRef="#ctx0" brushRef="#br0" timeOffset="125045.72">4849 9282 0,'-26'0'32,"52"25"15,-1-25-32,1 0 1,0 0-16,25 0 15,0 0-15,1 0 0,25 0 16,0 0-16,25 0 16,1 0-16,0 0 0,25-25 15,0 25-15,26 0 0,-26 0 16,52 0-16,-26 0 16,25-26-16,1 26 0,0 0 15,-1 0-15,26 0 16,1 0-16,-1 0 0,0 0 15,0 0-15,-25 0 0,25 0 16,1 0-16,-27 0 16,1 0-16,-1 0 0,1 0 15,0 0-15,-1 0 0,-25 0 16,26 0-16,-26 0 16,-26 0-16,0 0 0,0 0 15,1 0-15,-27 0 16,27 0-16,-27 0 0,27 0 15,-27 0-15,26 0 0,-25 0 16,25 0-16,-25 0 16,0 0-16,25 0 0,-25 0 15,-1 0-15,1 0 16,-1 0-16,1-26 0,0 26 16,-26 0-16,25 0 0,-25 0 15,0 0-15,0 0 16,26 0-16,-26 0 0,0-25 15,-26 25-15,26 0 16,0 0-16,-26 0 0,26 0 16,-25 0-16,25 0 0,-26 0 15,26 0-15,-26 0 16,0 0-16,26 0 0,-25 0 16,25 0-16,-26 0 0,0 0 15,1 0-15,25 25 16,-26-25-16,0 0 0,-25 0 15,25 0-15,-25 0 16,0 0-16,-1 0 0,1 0 16,0 0-1,-1 0-15,1 0 16,-1 0-16,27 0 0,-1 0 16,0 0-16,1 0 15,-1 0-15,0 26 0,1-26 16,-1 0-16,0 0 15,-25 0-15,25 0 0,-25 0 16,0 0-16,-1 0 16,1 0-1,0 0-15,25 0 16,0 0-16,1 0 0,-1 26 16,0-26-16,0 0 15,1 0-15,-27 0 0,1 0 16,-52 0-1,-25 0 1,25-26-16,-25 26 16,25 0-16,-25-26 0</inkml:trace>
  <inkml:trace contextRef="#ctx0" brushRef="#br0" timeOffset="130013.72">15599 9307 0,'26'0'0,"-1"0"16,1 0-1,0 26 1,-1-26-16,1 0 16,-1 0-1,27 26-15,-27-26 0,27 0 16,-1 0-16,-25 0 15,25 0-15,26 0 0,-26 0 16,26 0-16,-25 0 0,25 0 16,0-26-16,0 26 15,-1 0-15,27 0 0,-26 0 16,0 0-16,0 0 0,26 0 16,-26 0-16,25 0 15,1 0-15,-1 0 0,1 0 16,0 0-16,-1 0 15,27 0-15,-27 0 0,27 0 16,-1 0-16,-26 0 16,27 0-16,-1 0 0,-25-26 15,25 26-15,-25 0 0,-1 0 16,1 0-16,-1 0 16,27 0-16,-27 0 0,1 0 15,0 0-15,25 0 0,-25-25 16,-1 25-16,1 0 15,25 0-15,-25 0 16,-1 0-16,1-26 0,25 26 16,-25 0-16,-1 0 0,27 0 15,-1 0-15,-25 0 0,25 0 16,0 0-16,1 26 16,-27-26-16,26 0 0,1 0 15,-27 0-15,1 0 16,0 0-16,-26 0 0,0 0 15,-26 0-15,0 0 16,-25-26-16,-1 26 0,1 0 16,0 0-16,-1 0 0,1 0 15,0 0 1,25 0-16,-25 0 0,-1 26 16,27-26-16,-27 0 0,1 0 15,0 0-15,-1 0 16,1 0-16,0 0 15,-26-26 95,0 0-95,0 1-15,25 25 16,-25-26-16,0 0 0,0-25 16,26 25-16,-26 1 0,26-27 15,-26 1-15,25 0 16,-25-1-16,26 1 0,-26-26 16,0 26-16,26-26 15,-26 0-15,0 0 0,0 0 16,0 0-16,0 0 0,0 0 15,0-26-15,0 26 16,0 0-16,0 0 0,0 26 16,-26-26-16,0 0 15,1 26-15,25 0 0,-26-1 16,0 1-16,26 0 0,-25-1 16,25 27-16,0-27 15,0 27-15,0-1 0,25-25 16,-25 25-16,0-25 15,26 25-15,-26-25 0,0-1 16,26 27-16,-26-26 0,0 25 16,0-25-16,25 25 15,-25 0-15,0 1 0,0-27 16,0 27-16,26-1 16,-26 0-16,0 1 15,0-1-15,0 0 16,26 1-1,-26-1 17,0 0-1,0 1-15,-26 25-1,26-26 1,-26 26-1,26-26 1,-25 26 0,-1 0-1,26-25 1,-26 25-16,1 0 0,-27 0 16,1 0-16,0-26 15,-52 26-15,26 0 0,-26-26 16,-25 26-16,0-25 0,0-1 15,-1 0-15,-25 26 16,26-25-16,-26 25 0,26-26 16,0 26-16,-1 0 0,-25-26 15,26 26-15,0 0 16,-26 0-16,0-25 0,26 25 16,-1 0-16,27 0 15,-104-26-15,155 26 16,-26 0-16,52 0 0,-27 0 15,27 0-15,-1 0 16,0 0-16,1 0 16,-1 0-16,0 0 15,1 0-15,-1 0 16,0 0 0,26 26 15,0-1-16,0 1 1,0 0-16,0-1 16,0 1-16,0 0 15,0 25-15,0 0 0,26 1 16,-26 25-16,26-26 16,-26 26-16,25 0 0,-25 0 15,26 0-15,-26 0 0,26 0 16,-26-26-16,25 26 15,-25 0-15,0-26 0,0 1 16,26-1-16,-26 26 16,0-51-16,0 25 0,0 0 15,0 1-15,0-1 0,0-25 16,0 25-16,0-25 16,0 25-16,0-26 0,0 1 15,0 25-15,0-25 0,0 0 16,0-1-16,0 1 15,0 0-15,-26-26 0,26 25 16,0 1-16,0 0 31,0-1 1,-25-25-32,25 26 15,-26-26 1,0 0-16,1 26 15,-1-26-15,-25 0 0,25 0 16,-25 0-16,-1 25 16,-25-25-16,0 0 0,0 0 15,-25 0-15,-26 0 16,-1 0-16,-25-25 0,-25 25 16,25 0-16,-26 0 0,1-26 15,-1 26-15,0 0 16,-25 0-16,26 0 0,-1 0 15,0 0-15,1 0 16,-1 0-16,1 0 0,-1 0 16,0 0-16,26 0 0,-25 0 15,25 0-15,-26 0 16,26 26-16,0-26 0,-25 0 16,-1 25-16,26-25 15,-25 26-15,-1-26 0,26 0 16,-25 26-16,25-26 0,0 25 15,25-25-15,-24 0 16,24 26-16,-25-26 0,26 0 16,0 26-16,-1-26 15,1 0-15,-26 25 0,26-25 16,0 0-16,-1 26 0,-25-26 16,26 26-16,26-26 15,-27 0-15,27 0 0,-1 25 16,0-25-16,1 0 15,-1 0-15,26 0 0,-25 0 16,-1 0-16,26 0 0,-26 0 16,1 0-16,25 0 15,-26 0-15,26 0 0,-26 0 16,26 0-16,1 0 16,-1 0-16,0 0 0,25 26 15,-25-26-15,26 0 0,-26 0 16,26 0-16,-26 0 15,25 0-15,1 0 0,-26 0 16,26 0-16,0 0 16,-1 26-16,1-26 0,0 0 15,-1 0-15,1 0 0,0 0 16,-1 0-16,1 0 16,0 0-16,-1 0 0,1 0 15,0 0-15,25 0 0,-25 0 16,25 0-16,0 0 15,1 0-15,-1 0 0,1 0 16,-1 0 0,0 0-16,1 0 31,-1 0-15,26-26 15,-26 26-31,1-26 31,-1 1-15,26-1-1,0 0-15,-26 1 16,26-27-16,0 27 0,-25-27 16,25-25-16,0 26 0,-26-26 15,26 0-15,-26 0 16,26 0-16,-25 0 0,25-25 15,-26 25-15,26 0 16,0-26-16,-26 26 0,26-26 16,0 26-16,0 0 0,0-25 15,0 25-15,0-26 16,0 26-16,0 0 0,-25 0 16,25 0-16,0 0 15,0 0-15,0 26 0,0 0 16,0-1-16,0 27 0,0-26 15,0 25-15,0 0 16,0 1-16,0-1 0,0 0 16,-26 1-16,26-1 15,0 0 17,-26 26-1,1 0-16,25 26-15,-26-26 16,0 0-16,1 0 16,-27 26-16,27-26 15,-1 0-15,-25 25 0,-1-25 16,-25 26-16,26-26 0,-26 26 16,0-26-16,0 25 15,-25-25-15,25 0 0,-26 26 16,26-26-16,0 0 15,-26 0-15,27 0 0,-27 26 16,26-26-16,-26 0 16,26 0-16,0 0 0,26 0 15,-26 0-15,51 0 0,-25 0 16,25 0-16,1 0 16,-1 0-16,0 0 31,1 25-16,-1-25-15,1 0 0,25 26 16,-26-26-16,0 25 16,1-25-16,-1 0 0,26 26 15,-26-26-15,26 26 0,-25-1 16,25 1 0,0 0-16,0-1 0,0 27 15,0-27-15,0 27 16,-26-1-16,26 0 0,0 1 15,0-1-15,0 0 0,0 1 16,0-1-16,0 0 16,0 26-16,0-26 0,0 1 15,0-1-15,0 0 16,0 1-16,0 25 0,0-26 16,-26 0-16,26-25 0,-25 25 15,25 1-15,0-1 16,-26-25-16,26 25 0,0 0 15,-26-25-15,26 25 16,0-25-16,0 0 0,-25 25 16,25-26-16,0 1 0,0 25 15,0-25-15,0 25 16,0-25-16,-26 25 0,26-25 16,0 0-16,0 25 0,-26-25 15,26-1-15,0 1 16,26 0-16,0-26 15,-1 25-15</inkml:trace>
  <inkml:trace contextRef="#ctx0" brushRef="#br0" timeOffset="131083.72">11289 8717 0,'25'0'16,"-25"26"-16,26-26 16,-26 25-16,26-25 0,-26 26 15,25 0-15,-25 25 16,26-25-16,-26-1 0,0 1 16,0 0-16,0 25 0,0-25 15,0-1 1,0 1-16,-26-26 47,26-26-47,0 1 0,-25 25 15,25-26-15,0-25 16,0 25-16,0 0 0,0-25 16,0 0-16,0 25 0,25 0 15,-25-25-15,26 25 16,0 1-16,-1 25 0,26-26 15,-25 26-15,25 0 16,1 0-16,-27 0 0,27 26 16,-1-26-16,-25 25 0,-1-25 15,1 26-15,-26 0 16,0-1-16,-26 1 16,-25-26-16,25 26 15,-25-1-15,0-25 0,-1 26 16,1-26-16,25 0 0,-25 26 15,26-26-15,25 25 16,25-25 0,1 0-16,-1 0 15,27 0-15,-27 26 0,27-26 16,-1 0-16,0 0 0,1 26 16,-1-26-1,-25 25-15,-26 1 16,-26-26-16,0 0 15,1 26-15,-1-26 0,-25 25 16,-1-25-16,27 0 16,-27 0-16,27 0 0,-1 0 15,0 0-15,1 0 0,25-25 16,-26 25-16,26-26 16</inkml:trace>
  <inkml:trace contextRef="#ctx0" brushRef="#br0" timeOffset="131561.72">12264 8614 0,'0'26'47,"0"0"-32,0-1-15,0 1 0,0 0 16,0-1-16,0 27 16,0-27-16,0 27 15,0-27-15,0 1 0,-26 0 16,26-1-16,0 1 0,0-52 47,0 1-47,0-1 15,0 0-15,0-25 16,26 25-16,-26-25 0,25 0 16,-25-1-16,26 1 0,-26 0 15,25 25-15,1-25 16,0 25-16,-1 26 16,1 0-16,0 26 15,-1 0-15,1 25 0,0 0 16,-1 0-16,1 1 0,0-1 15,-1 26-15,-25-26 16,26-25-16,0 25 0,-26 1 16,0-27-16,0 1 15,0 0-15</inkml:trace>
  <inkml:trace contextRef="#ctx0" brushRef="#br0" timeOffset="131739.72">12366 8871 0,'-26'0'16,"26"-26"-16,-25 26 0,50 0 31,1 0-15,25 26-16,-25-26 16,25 0-16,26 0 0,-25 0 15,25-26-15,-26 26 0</inkml:trace>
  <inkml:trace contextRef="#ctx0" brushRef="#br0" timeOffset="132155.72">13444 8717 0,'0'-26'15,"0"1"-15,0-1 16,-26 0 0,0 1-16,1 25 15,-1 0-15,0 0 0,1 0 16,-27 0-16,27 0 16,-1 25-16,-25-25 0,25 26 15,1-26-15,-1 26 16,26-1-16,0 1 15,0 0-15,26-1 16,-1-25-16,1 26 16,25 0-16,0-26 0,1 25 15,-1 1-15,0-26 16,1 26-16,-27-1 0,1 1 16,0 0-16,-26-1 0,0 1 15,-26 0-15,-25-26 16,-1 25-16,-25-25 0,0 26 15,-25-26-15,-1 0 16,1-26-16,-27 1 0</inkml:trace>
  <inkml:trace contextRef="#ctx0" brushRef="#br0" timeOffset="133516.72">5003 8127 0,'25'0'47,"1"0"-16,-52 0 32,1 0-48,-1 0-15,0 0 0,1 0 16,-1 26-16,-25-26 15,25 0-15,0 0 0,1 25 16,-1-25-16,0 0 16,52 0 31,-26-25-47,26 25 0,25 0 15,-25-26-15,25 26 16,0-26-16,-25 26 0,25-25 15,1 25-15,-27 0 0,1-26 16,0 26-16,-52 0 16,0 26-1,1-26-15,-1 25 0,-25-25 16,25 26-16,-25-26 16,25 0-16,0 26 0,1-26 15,-1 0-15</inkml:trace>
  <inkml:trace contextRef="#ctx0" brushRef="#br0" timeOffset="146865.72">8466 5767 0,'-25'0'0,"25"-26"0,-26 0 31,26 1-15,0-1 15,-26 26-31,26-26 31,0 52 1,0 0-17,0-1-15,0 1 16,0 0-16,0 25 16,0 0-16,0 1 0,0-1 15,-25 0-15,25 0 0,0 26 16,0 0-16,0-25 15,0 25-15,0 0 0,0 0 16,0 0-16,0 0 16,0-26-16,0 26 0,0 0 15,0 0-15,0-26 0,0 26 16,0-26-16,0 26 16,0-25-16,0-1 0,-26 0 15,26 1-15,0-1 0,0 0 16,-26 1-16,26-1 15,0-25-15,0 25 0,-25-25 16,25 25-16,0-26 16,0 1-16,-26 25 0,26-25 15,0 0-15,0-1 16,0 1-16,-26 0 16,26-1-1,26-25 32,0 0-31,-1 0-16,1 0 15,0 0-15,25-25 16,-25 25-16,-1 0 0,27 0 16,-1 0-16,26 0 0,-26 0 15,52 0-15,-26 0 16,25 0-16,27 0 0,-1 0 15,26 0-15,0 0 16,26 0-16,-27 0 0,27 0 16,0 0-16,-1 0 0,-25 0 15,26 0-15,-26 0 16,0 0-16,-26 0 0,0-26 16,1 26-16,-27 0 15,1 0-15,-1 0 0,-25-26 16,0 26-16,-25 0 0,25 0 15,-26 0-15,-25-25 16,25 25-16,-25 0 0,-1 0 16,1 0-16,0-26 15,-1 26 1,-25-26 31,0 1-32,0-1 1,0 0 0,0 1-16,-25-1 15,25 1-15,0-27 0,0 1 16,0 0-16,0-1 0,0-25 16,0 0-16,0-25 15,0 25-15,0-26 16,0 0-16,0 1 0,0-26 15,0 25-15,0 0 0,0 1 16,0-1-16,0 0 0,0 26 16,0-25-16,0 51 15,0-26-15,-26 25 0,26-25 16,0 52-16,0-27 16,0 27-16,-26-1 0,26 0 15,0 1-15,0-1 0,0 0 31,-25 26-31,25-25 16,-26 25 0,26-26-16,-26 26 15,26-26 1,-25 26 0,-1-25-1,0 25 1,1 0-1,-1 0-15,0 0 16,-25 0-16,0 0 16,-1 0-16,-25 0 0,-25 0 15,-1 0-15,-25 0 16,0 0-16,-26-26 0,-26 26 16,0 0-16,1 0 0,-26 0 15,-26 0-15,25 0 16,-24 0-16,24 26 0,1-26 15,25 0-15,1 25 16,25-25-16,26 0 0,25 0 16,0 26-16,26-26 0,0 26 15,26-26-15,0 25 16,25-25-16,0 0 0,1 0 16,-1 26-16,26 0 31</inkml:trace>
  <inkml:trace contextRef="#ctx0" brushRef="#br0" timeOffset="147621.72">9108 6793 0,'25'0'16,"-25"-26"-16,26 26 15,-26-25-15,0-1 16,-26 0 0,1 1-1,-1-1-15,0 26 16,1-26-16,-1 26 0,0 0 15,1 0-15,-1 26 0,1-26 16,-1 26-16,0-1 16,1 27-16,-1-27 0,0 27 15,1-1-15,25 0 16,0 0-16,0 1 0,0-1 16,0-25-16,0 25 15,25-25-15,1-1 0,-26 1 16,26-26-16,-1 26 0,1-26 15,0 0-15,-1-26 16,1 0-16,-1 1 0,1-1 16,0-25-16,-1-1 0,1 1 15,-26-26-15,26 0 16,-26 0-16,0 0 0,0 0 16,0 0-16,0 26 15,0 0-15,0-1 0,0 27 16,25 50-1,-25 27 1,26-27-16,0 52 0,-26-25 16,25-1-16,-25 26 15,26-26-15,-26 26 0,0-26 16,26 1-16,-26-1 0,0-25 16,0 25-16,25-25 15,-25-1-15</inkml:trace>
  <inkml:trace contextRef="#ctx0" brushRef="#br0" timeOffset="148056.72">9441 6870 0,'26'0'46,"0"0"-30,-1 0 0,1 0-16,0 0 15,25 25 1,0-25-16,-25 0 0,25 0 16,-25-25-16,-1 25 0,1 0 15,0-26-15,-26 1 0,25 25 16,-25-26-16,0 0 15,-25 1-15,25-1 0,-26 0 16,0 1-16,-25 25 16,26-26-16,-1 26 0,0 0 15,1 0-15,-1 0 0,0 26 16,1-1-16,25 1 16,-26 0-16,0-1 0,26 27 15,0-27-15,0 1 16,0 25-16,0-25 0,26-1 15,0 1-15,-1 0 0,1-26 16,0 25-16,25-25 16,0 0-16,0 0 0,1-25 15</inkml:trace>
  <inkml:trace contextRef="#ctx0" brushRef="#br0" timeOffset="148451.72">10160 6588 0,'0'-26'16,"0"0"-16,-26 26 0,26-25 16,0-1-16,26 52 31,-26-1-15,25 1-16,-25 0 0,26-1 15,0 1-15,-26 25 16,25-25-16,1 25 0,0 1 15,-26-27-15,25 1 16,-25-1-16,26 1 0,-26 0 16,26-26-16,-26 25 0,25-25 15,-25-25 1,0-1-16,0 0 0,26 1 16,-26-26-16,0-1 15,26 1-15,-26 0 0,25-1 16,-25 1-16,0 0 15,26 25-15,-26 0 0,0 1 16,26 25-16,-26 25 31,25-25-15,-25 26-16</inkml:trace>
  <inkml:trace contextRef="#ctx0" brushRef="#br0" timeOffset="148646.72">10981 6690 0,'25'0'31,"-25"26"0</inkml:trace>
  <inkml:trace contextRef="#ctx0" brushRef="#br0" timeOffset="188492.72">8492 5510 0,'-26'0'16,"26"-26"-1,0 1 32,0 50 16,0 1-48,0 0-15,0-1 0,0 1 16,0 0-16,0-1 15,0 1-15,0 0 0,0-1 16,-25 1-16,25 0 16,0-1-1,0-50 32,0-1-31,0 0-1,0 1-15,0-1 0,0 0 16,-26 1-16,26-1 16,0 0-16,0 1 15,0-1-15,0 52 32,0-1-32,0 1 15,0 0-15,0-1 16,0 1-16,0 0 15,0-1-15,0 1 16,0 0 0,0-1-16,0-50 47,0-1-32,0 0 1</inkml:trace>
  <inkml:trace contextRef="#ctx0" brushRef="#br0" timeOffset="189608.72">9031 4099 0,'0'26'0,"25"-1"16,-25 1-16,0 25 0,26-25 16,-26 25-16,0 0 15,26 26-15,-1-25 0,-25 25 16,26-26-16,-26 26 0,0 0 15,26-26-15,-26 26 16,0-25-16,0-1 0,0 0 16,0 1-16,25-27 15,-25 1-15,0 25 0,0-25 16,0-1-16</inkml:trace>
  <inkml:trace contextRef="#ctx0" brushRef="#br0" timeOffset="190101.72">9108 3971 0,'0'-26'0,"-26"26"32,0 0-17,1 0-15,-27 0 0,-24 0 16,-27 0-16,-25 0 16,-1 26-16,-25-26 0,-25 0 15,-26 0-15,-1 0 16,-25 0-16,26 0 0,-26-26 15,26 26-15,25 0 0,-25-26 16,51 26-16,0-25 16,0 25-16,52 0 0,-1 0 15,52-26-15,-1 26 16,1 0-16,77 0 31,-1 0-31</inkml:trace>
  <inkml:trace contextRef="#ctx0" brushRef="#br0" timeOffset="190478.72">6388 3611 0,'0'-25'0,"26"25"0,-26-26 31,0 52-15,-26-26-16,26 25 16,-25-25-16,-1 26 15,0 0-15,1-1 0,-27 1 16,27 0-16,-27-1 0,1 27 15,0-27-15,-1 1 16,1 25-16,25-25 0,1 0 16,-1 25-16,26-25 15,0 25-15,26-25 0,-1 25 16,27-25-16,-1-1 16,0 27-16,26-27 0,26 1 15,-26 25-15</inkml:trace>
  <inkml:trace contextRef="#ctx0" brushRef="#br0" timeOffset="192406.72">2796 3714 0,'0'-26'16,"0"1"15,0 50 31,0 1-46,26-26 0,-26 26-16,26-1 0,-26 1 15,25 0-15,1 25 16,0 0-16,-1 1 0,1-1 15,25 0-15,-25 1 16,-1-1-16,1 0 0,0 1 16,25-1-16,-25 0 0,-26 0 15,25-25-15,1 0 16,-26-1-16,26-25 0,-26 26 16,25-26-16,-25-26 15,26 26-15,-26-25 16,26-1-16,-26 0 0,25-25 15,-25 0-15,0-26 16,26 26-16,-26-26 0,0 0 16,26 0-16,-26 25 15,0-25-15,0 26 0,0 0 16,25 25-16,-25 0 0,26 26 47,-26 26-47,0 0 15,0-1 1</inkml:trace>
  <inkml:trace contextRef="#ctx0" brushRef="#br0" timeOffset="193169.72">3899 3714 0,'-25'0'16,"25"26"15,0-1-31,0 1 16,0 0-16,25-1 15,-25 27-15,0-1 0,26-25 16,-26 25-16,0 0 16,0 1-16,0-27 0,0 1 15,0 25-15,0-25 0,0 0 16,0-52 15,0 0-15,0 1-16,0-27 0,0 1 15,0 0-15,0-26 16,0 25-16,0-25 0,0 0 16,0 0-16,26 26 0,-26-26 15,25 51-15,1-25 0,0 51 16,-1 0-16,27 0 16,-27 0-16,27 51 0,-27-25 15,1 0-15,0 25 16,25 0-16,-25 1 15,-26-27-15,25 27 0,-25-1 16,26-25-16,-26 25 0,0-25 16,0 25-16,0-25 15,0-1-15,0 1 0,0 0 16,0-52 0,0 0-1,0 1-15,0-1 16,0-25-16,0-1 0,0 1 15,0 0-15,0-1 16,26 1-16,-26 0 0,25-1 16,-25 27-16,26-1 0,0 26 15,-1 0-15,1 0 16,0 0-16,-1 51 0,27-25 16,-27 0-16,1 25 15,-1 0-15,1 1 0,0-27 16,-1 27-16,-25-1 0,26 0 15,-26-25-15,0 25 16,0-25-16,0 0 0,0-1 16,0 1-16</inkml:trace>
  <inkml:trace contextRef="#ctx0" brushRef="#br0" timeOffset="194074.72">5003 3021 0,'-26'-51'0,"26"0"16,-26-1-16,1 1 0,25-26 15,-26 26-15,0 0 0,1-1 16,-27 1-16,27 25 15,-27 1-15,-24-1 0,24 0 16,-50 26-16,-1-25 16,0 25-16,-25 0 0,0 0 15,-26 25-15,0-25 0,-26 26 16,26 0-16,-25-1 16,25 1-16,-26 25 0,26 1 15,26-27-15,0 52 16,-1-26-16,27 26 0,25 0 15,-26 26-15,26-26 0,26 26 16,0-1-16,-1 1 16,27-1-16,-1 1 0,0 0 15,26-1-15,0 1 0,26 0 16,0-1-16,25 27 16,-25-27-16,25-25 0,26 26 15,-26-1-15,26-25 16,0 26-16,0-26 0,0 0 15,26-26-15,-1 26 0,-25-25 16,26-1-16,0-26 16,25 27-16,-26-27 0,27 1 15,-1 0-15,0-26 16,1 25-16,-1-25 0,0 0 16,26 0-16,-26-25 15,1 25-15,-1-26 0,0 0 16,1 26-16,-27-25 0,1-1 15,-1 0-15,-25 1 16,0-1-16,0-25 0,-25 25 16,-1-25-16,0-26 15,1 26-15,-1-26 0,0 0 16,1-26-16,-27 26 0,26 0 16,-25 0-16,0 0 15,-1 0-15,1 26 0,0-26 16,-26 26-16,0-26 0,0 0 15,0 25-15,-26-50 16,26 25-16,-26 0 0,1-26 16,-1 26-16,0-25 15,1 25-15,25 0 0,-26 25 16,1-25-16,-27 26 0,27 0 16,-27-1-16,27 1 15,-27 25-15,-25-25 0,26 0 16,-26 25-16,26-25 15,-26 25-15,0 1 0,25-1 16,1 0-16,-26 1 0,26-1 16,25 26-16,-25 0 15,25-26-15,-25 26 0,25 0 16,-25 0-16</inkml:trace>
  <inkml:trace contextRef="#ctx0" brushRef="#br0" timeOffset="114820.72">4567 10128 0,'-26'0'0,"0"0"0,26 26 16,-25-26 0,-1 26-16,26-1 0,-51 1 15,51 0-15,-26 25 0,0-26 16,26 27-16,-25 25 15,25-26-15,0 0 0,0 26 16,25-25-16,-25 25 16,0-26-16,26 26 0,-26 0 15,0-26-15,0 26 0,0 0 16,0-26-16,0 26 16,0-25-16,0-1 0,0 0 15,0 1-15,0-27 16,0 27-16,0-27 0,0 1 15,0 0-15,0-1 16,0 1 15,26-26-15</inkml:trace>
  <inkml:trace contextRef="#ctx0" brushRef="#br0" timeOffset="118247.72">4361 10282 0,'0'-25'0,"0"-1"47,26 26-32,0 0-15,-1 0 0,1 0 16,25 0-16,1 0 16,25 0-16,-1-26 0,27 26 15,0 0-15,51 0 16,0 0-16,0-25 0,51 25 16,0 0-16,52-26 0,-1 26 15,26 0-15,26 0 0,0-26 16,26 26-16,25 0 15,0 0-15,26 0 0,0 0 16,0 0-16,-1 0 16,1 0-16,0 0 0,0 0 15,-26 0-15,0 0 0,-25 0 16,25 0-16,-25 26 16,-1-26-16,-25 0 0,0 0 15,0 0-15,0 0 16,0 0-16,-26 0 0,0 0 15,0 0-15,-25 0 0,-1 0 16,1 0-16,-26-26 16,0 26-16,-26 0 0,0 0 15,-25 0-15,-1 0 16,-25 0-16,0 0 0,-25 0 16,-1 0-16,-25 0 0,-26 0 15,0 0-15,-1 0 16,-24-25-16,-27 25 0,27 0 15,-1 0-15,-25 0 16,25-26-16,0 26 0,26 0 16,-25 0-16,25 0 0,0 0 15,0 26-15,25-26 16,-25 0-16,26 25 0,-26-25 16,25 0-16,1 0 15,0 0-15,25 26 0,0-26 16,-25 0-16,51 0 0,-26 26 15,0-26-15,-25 0 16,25 0-16,-25 0 0,-1 25 16,-25-25-16,26 0 0,-26 0 15,-26 0-15,26 0 16,0 0-16,0 0 0,26 0 16,-26 0-16,25 0 15,27 0-15,-27 0 0,1 0 16,25 0-16,-25 26 15,0-26-15,25 0 0,-26 0 16,-25 0-16,0 0 0,0 0 16,0 0-16,-25 0 15,-27 0-15,27 0 0,-27 0 16,1-26-16,0 26 16,-1 26 30,1-26-14,0 26-32,-1-26 31,-25 25 0,26-25-15,-26 26 31,-26-1-32,26 1 17,0 0-17,0-1 16,0 1-15,0 0 0,-25-1-16,25 1 15,0 0 1,0-1-16,0 1 0,0 0 16,0-1-16,0 1 0,0 25 15,-26-25-15,26 25 16,0 1-16,0-1 0,-26-25 15,26 25-15,0 0 0,0-25 16,0 25-16,0 0 16,0-25-16,0 25 0,0-25 15,0 25-15,0-25 16,0 25-16,26-25 0,-26 25 16,0-25-16,0 25 15,26-25-15,-26 0 0,0-1 16,0 1-16,0 0 15,0-1 1,0 1-16,25-26 16,-25 26-1,0-52 32,-25 26-31,-1 0-1,0 0 1,1 0-16,-1 0 0,0 0 16,1 0-16,-1 0 15,0 0-15,1 0 0,-1 26 16,0-26-16,1 0 0,-1 0 16,0 0-1,1 0-15,-1 0 16,0 0-16,1 0 15,-27 0-15,1 0 0,-26-26 16,-25 26-16,-27-26 16,27 26-16,-52-25 0,25 25 15,-25-26-15,1 26 0,24-26 16,-25 26-16,26 0 16,0 0-16,-1-25 0,1 25 15,0 0-15,0 0 16,-26 0-16,-26 0 0,26-26 15,-51 26-15,25 0 0,-25-26 16,0 26-16,0-25 16,-1 25-16,1 0 0,0 0 15,25-26-15,1 26 0,-1 0 16,26 0-16,-26 0 16,26 0-16,1 26 0,-27-26 15,26 0-15,-26 0 16,1 0-16,25 0 0,-26 0 15,1 0-15,-1 25 0,26-25 16,0 0-16,0 0 16,0 0-16,26 26 0,-26-26 15,26 0-15,0 0 16,-26 0-16,25 26 0,-25-26 16,26 0-16,-26 0 0,0 25 15,26-25-15,-26 0 16,26 0-16,-1 26 0,1-26 15,0 0-15,0 26 16,-1-26-16,27 0 0,-27 0 16,27 25-16,-27-25 0,27 0 15,-26 0-15,25 0 16,0 0-16,1 0 0,-27 0 16,27 0-16,-1 0 15,1 0-15,-27 0 0,27 26 16,-1-26-16,0 0 0,1 0 15,-1 26-15,1-26 16,-1 0-16,26 25 0,-26-25 16,26 0-16,0 0 15,-25 0-15,25 0 0,0 0 16,0 0-16,0 0 0,0 0 16,0 0-16,0 0 15,0 0-15,0 0 0,0 0 16,0 0-16,0 0 15,0 0-15,0 0 0,0 0 16,0 0-16,0 0 0,0 0 16,-25 0-16,25 0 15,0 0-15,0 0 0,0 0 16,0 0-16,25 0 0,-24 0 16,24 0-16,1 0 15,-26 0-15,26 0 0,-1 0 16,1 0-16,0 0 15,-26 0-15,25 0 0,1 0 16,-26 0-16,0 0 0,26 0 16,-26 0-16,0 0 15,26 0-15,-26 0 0,0 0 16,25 0-16,1 0 16,-26-25-16,26 25 0,-26 0 15,25 0-15,-25 0 16,26 0-16,0 0 0,-26-26 15,26 26-15,-1 0 0,1 0 16,-26 0-16,26 0 16,-1 0-16,1 0 0,0 26 15,-26-26-15,25 0 0,1 25 16,0-25-16,-1 0 16,1 0-16,0 26 0,25-26 15,-25 0-15,25 0 16,1 0-16,-1 0 0,0 0 15,1 0-15,-1 0 16,0 0 0,26-26-1,-25 26-15,-1 0 16,0-25-16,1 25 16,-1 0-16,0-26 31,1 26-31,-1 0 15,0 0 1,1 0-16,-1 0 16,0 0-16,1 0 0,-1 0 15,0 0-15,-25 0 16,25 0-16,-25 0 0,25 0 16,-25 26-16,26-26 0,-27 0 15,27 0-15,-1 0 16,-25 0-16,51-26 0,-26 26 15,0 0-15,26-26 16,-25 26-16,25-25 16,-26-1-1,0 26 1,1 0 0,25-26-1,-26 26-15,0 0 16,1 0 15,25-25-31,-26 25 31,26-26-31,-26 26 32</inkml:trace>
  <inkml:trace contextRef="#ctx0" brushRef="#br0" timeOffset="120485.72">11186 10795 0,'-26'0'16,"1"0"-16,25 26 15,0 0 1,0-1-16,0 1 16,25 25-16,1-25 0,-26 25 15,26 1-15,-1-1 0</inkml:trace>
  <inkml:trace contextRef="#ctx0" brushRef="#br0" timeOffset="121031.72">10929 10770 0,'0'-26'16,"0"0"0,26 1-1,0 25 1,25 0-16,0 0 0,1 0 16,25 0-16,-26 0 15,26 0-15,0 0 0,0 0 16,-26 25-16,0-25 0,1 26 15,-27-26-15,-25 26 0,0-1 16,0 1-16,-51-26 16,25 26-16,-25-1 0,0 1 15,0-26-15,-26 26 16,25-26-16,1 25 0,25-25 16,1 0-16,-1 0 0,0 26 15,52-26 1,0-26-16,25 26 15,-25 0-15,25 0 16,0 0-16,1 0 0,-1 0 16,0 0-16,0 26 0,1 0 15,-27-1-15,27-25 16,-27 26-16,-25 0 0,0-1 16,0 1-16,0-1 15,-25 1-15,-27 0 0,27-1 16,-27-25-16,1 26 0,0-26 15,0 0-15,-1 0 16,27 0-16,-1-26 0</inkml:trace>
  <inkml:trace contextRef="#ctx0" brushRef="#br0" timeOffset="121482.72">12084 10667 0,'-26'26'0,"-25"-26"16,25 0-16,1 0 16,-1 0-16,0 0 0,26 25 15,26-25 1,0 0-16,25 0 15,0 0-15,1 26 0,-1-26 16,0 0-16,-25 0 0,25 0 16,-25 0-16,-1-26 15,1 26-15,-26-25 16,-26 25 0,1 0-16,-1 0 0,1 0 15,-1 0-15,0-26 16,1 26-16,-1 0 15,26 26-15,0-1 16,0 1 0,0 25-16,26-25 0,-26 25 15,0-25-15,25 25 16,-25 1-16,26-27 0,-26 27 16,26-27-16,-26 1 0,25-1 15,-25 1-15</inkml:trace>
  <inkml:trace contextRef="#ctx0" brushRef="#br0" timeOffset="121956.72">12725 10693 0,'0'25'16,"0"1"-1,0 0 1,26-1-16,-26 1 16,0 25-16,0-25 0,26 25 15,-26-25-15,25 25 16,-25-25-16,0 0 0,26-1 16,-26 1-16,0-1 15,26 1-15,-26-52 31,0 1-31,0-1 16,0-25-16,-26 0 0,0 25 16,26-25-16,-25-26 15,-1 25-15,26 1 0,0 0 16,-26 25-16,26-25 0,0 25 16,0 0-16,26 26 15,0 0-15,-1 0 0,1 0 16,25 26-16,-25 0 15,25-1-15,-25 1 0,25 0 16,-25 25-16,-26-25 0,0-1 16,0 1-16,-26 0 15,1-1-15,-52 1 0,0-26 16,0 26-16,-26-26 16</inkml:trace>
  <inkml:trace contextRef="#ctx0" brushRef="#br0" timeOffset="99093.72">4438 12489 0,'0'-26'0,"0"0"15,0 1-15,-25 25 16,-1-26-16,0 26 15,1 0-15,25 26 47,0-1-47,0 1 16,0 0-16,0 25 16,0 0-16,25 1 0,-25 25 15,0 0-15,0-1 0,0 27 16,0-26-16,0 26 15,0-26-15,0 25 0,0-25 16,0 0-16,0 0 16,0-25-16,0-1 0,0 0 15,0-25-15,0-1 0,0 1 16</inkml:trace>
  <inkml:trace contextRef="#ctx0" brushRef="#br0" timeOffset="100257.72">4490 12540 0,'-26'0'0,"26"-26"16,0 1 0,-26 25-1,52 0 32,0 0-31,-1 0-16,27 0 15,-1 0-15,0 0 16,0 0-16,52 0 0,0 0 16,-1 0-16,27 0 0,25 0 15,0-26-15,25 26 16,1 0-16,25 0 0,0 0 16,26-26-16,26 26 15,-1 0-15,26 0 0,26 0 16,0-25-16,26 25 0,25 0 15,26 0-15,-26 0 16,26 0-16,-26 0 0,26 0 16,0-26-16,-26 26 15,26 0-15,0 0 0,-1-26 16,1 26-16,26 0 0,-26-25 16,0 25-16,25 0 15,-25 0-15,0 0 0,0 0 16,-26 25-16,-26-25 15,1 26-15,-26-26 0,-26 26 16,-25-26-16,-1 25 0,-51-25 16,1 26-16,-27-26 15,-25 26-15,0-26 0,-26 0 16,26 0-16,-25 0 16,-1 0-16,26 0 0,0 0 15,0 0-15,25-26 0,1 26 16,-1 0-16,1-26 15,25 26-15,-25 0 0,0 0 16,-1-25-16,1 25 0,-26 0 16,0 0-16,-26 0 15,0 0-15,-25 0 0,-26 0 16,0 0-16,-26 25 16,0-25-16,1 0 0,-1 0 15,0 26-15,1-26 16,-1 0-16,0 26 0,1-26 15,-1 25-15,26-25 0,-26 0 16,0 26-16,1-26 16,-1 0-16,0 26 0,1-26 15,-27 0-15,1 0 0,0 0 16,-1 0-16,-25-26 31,-25 26-31,-1-26 16,0 26-1,26-25-15,0 50 79,-25-25-48,25 26-31,-26 0 15,26-1-15,0 1 16,0 0-16,0 25 0,-26-25 16,26 25-16,0 0 0,-25 26 15,25-26-15,-26 26 16,26-25-16,0 25 0,-26-26 16,26 26-16,0-26 0,0 1 15,0-1-15,-25 0 16,25 1-16,0-27 0,-26 1 15</inkml:trace>
  <inkml:trace contextRef="#ctx0" brushRef="#br0" timeOffset="101194.72">7825 12848 0,'0'-26'15,"26"1"1,-26 50 15,0 1-15,0-1-16,0 1 15,0 0-15,25 25 0,-25 0 16,0 1-16,0-1 0,0 26 16,0-26-16,0 1 15,0-1-15,0-25 0,0 25 16</inkml:trace>
  <inkml:trace contextRef="#ctx0" brushRef="#br0" timeOffset="101825.72">8672 13156 0,'0'-26'0,"0"0"15,0 1 1,-26-1-16,26 0 15,-26 26-15,1 0 0,-1 0 16,0 0 0,1 0-16,-1 0 0,-25 26 15,25 0-15,0-1 16,1 1-16,-1 0 0,26 25 16,-26-25-16,26-1 0,-25 27 15,25-27 1,0 1-16,25 0 15,1-26-15,0 0 16,-1-26-16,1 26 16,0-26-16,-1 1 0,-25-1 15,26 0-15,-26 1 16,26-27-16,-26 27 0,0-1 16,25 0-16,-25 1 15,0-1-15,0 0 0,26 26 16,0 26-16,-1 0 15,-25-1-15,26 1 16,0 0-16,-26 25 0,25 0 16,1-25-16,-26 25 15,26-25-15,-26 0 0,25-1 16,1-25-16</inkml:trace>
  <inkml:trace contextRef="#ctx0" brushRef="#br0" timeOffset="102304.72">9133 13130 0,'0'-26'16,"0"1"-1,26-1-15,-26 0 16,0 1-1,-26-1-15,1 26 16,-1 0 0,0 0-16,1 0 0,25 26 15,-26-26-15,0 25 0,26 1 16,-25 0-16,25-1 16,0 1-16,-26 0 0,26 25 15,0-25-15,0-1 16,26 1-16,-1 0 15,1-26-15,0 0 16,-1-26-16,1 26 16,0-26-16,-1 1 0,1-1 15,0 0-15,-1 1 0,-25-1 16,26 0-16,-26 1 16,0-1-16,0 0 0,0 52 31,0 0-16,0-1-15,26 1 0,-1 25 16,-25-25-16,26 0 16,0-1-16,-1 1 0,1 0 15</inkml:trace>
  <inkml:trace contextRef="#ctx0" brushRef="#br0" timeOffset="102748.72">10211 12822 0,'0'-25'0,"-26"-1"16,1 26-1,-1-26-15,0 26 0,1-25 16,-27 25-16,27 0 0,-27 0 15,1 25-15,25 1 16,-25-26-16,25 26 0,-25-1 16,51 1-16,-25-1 15,25 1-15,0 0 16,25-1-16,1 1 0,-1-26 16,27 26-16,-1-1 15,0-25-15,1 26 0,-1-26 16,0 26-16,1-26 15,-1 25-15,0 1 0,-25-26 16,0 26-16,-26-1 0,0 1 16,-26 0-1,0-1-15,-25 1 0,0-26 16,-1 26-16,-25-26 0,26 25 16,0-25-16,-1 0 15,1 0-15,25 0 0,1 0 16,-1 0-16</inkml:trace>
  <inkml:trace contextRef="#ctx0" brushRef="#br0" timeOffset="103751.72">12905 12873 0,'0'-25'16,"0"50"15,-26 1-31,26 0 0,0-1 16,0 1-16,0 25 15,0-25-15,0 25 0,-25-25 16,25 25-16,0-25 15,0 0-15,0-1 0,0 1 16,0-52 0,0 1-1,0-1-15,25 0 16,-25-25-16,0 0 16,26-1-16,-26 1 0,26 0 15,-26-1-15,25 1 0,1 0 16,-26 0-16,26 25 15,-1 0-15,-25 1 0,26 25 16,0 0 0,-1 25-16,1 1 0,0 25 0,25 1 15,-26-1-15,27 0 16,-27 0-16,27 26 0,-27-25 16,1-1-16,25 0 0,-51 1 15,26-1-15,0-25 16,-1-1-16,-25 1 0</inkml:trace>
  <inkml:trace contextRef="#ctx0" brushRef="#br0" timeOffset="103964.72">13008 13027 0,'-26'0'0,"52"-25"31,-1 25-31,1-26 16,0 26-16,25 0 0,0-26 15,0 26-15,1 0 16,25 0-16,0 0 0,-26 0 16</inkml:trace>
  <inkml:trace contextRef="#ctx0" brushRef="#br0" timeOffset="104709.72">13803 12771 0,'0'-26'15,"-26"1"-15,26-1 16,26 26-1,0 26 1,-26-1 0,25 1-16,1 25 0,-26-25 15,26 25-15,-1 0 0,-25 1 16,26-1-16,-26 0 16,0-25-16,26 25 0,-26-25 15,0 0-15,0-1 16,25-25-16,-25-25 15,26-1-15,-26 0 16,25-25-16,1 25 16,0-25-16,-26 0 0,25-1 15,1 1-15,-26 0 16,26 25-16,-26 1 0,0-1 16,25 26-16,1 0 15,-26 26-15,26-1 16,-26 1-16,25 25 0,1-25 15,0-1-15,-1 27 0,1-27 16,-26 1-16,26 0 16,-1-1-16,1 1 0,0-26 15,-1 0 1,1 0-16,0-26 0,-1 1 16,-25-1-16,26 0 0,0-25 15,-26 25-15,0-25 16,0 0-16,0 25 0,0-25 15,0 25-15,0 1 16,-26-1-16,26 0 16,0 52 15,-26 0-15</inkml:trace>
  <inkml:trace contextRef="#ctx0" brushRef="#br0" timeOffset="105142.72">15214 12745 0,'26'-25'15,"-26"-1"1,-26 26-1,26-26-15,-26 26 0,1 0 16,-1 0-16,-25 0 0,25 0 16,-25 0-16,25 0 15,-25 52-15,25-52 16,0 25-16,1 1 16,25 0-16,0-1 0,0 1 15,25-1-15,1 1 0,0 0 16,25-1-16,-25 1 15,-1 0-15,27-26 0,-27 25 16,27-25-16,-27 26 16,-25 0-16,26-26 0,-26 25 15,0 1-15,0 0 16,-26-1-16,1-25 16,-1 26-16,0-26 0,1 0 15,-1 0-15,0 0 16,1 0-16,-1-26 0,0 26 15,1-25-15,25-1 0</inkml:trace>
  <inkml:trace contextRef="#ctx0" brushRef="#br0" timeOffset="107163.72">10724 13925 0,'0'-25'15,"-26"25"1,1 25-16,25 1 15,-26 0 1,26 25-16,0-25 0,0 51 16,0-26-16,26 26 15,-26-26-15,0 26 0,25 0 16,-25-26-16,0 26 0,0-25 16,0-1-16,26-25 15,-26 25-15,0-25 0,0-1 16,0 1-1,0 0-15,26-26 47,-1 0-31,52 0 0,-51 0-16,51 0 0,0 0 15,0 0-15,26 0 0,25 0 16,0 0-16,26 0 15,0 0-15,0 0 0,26 0 16,-26 0-16,-26 0 16,0 0-16,-25 0 0,-26 0 15,-26 0-15,0 0 0,-25 0 16,0 0-16,-26 25 16,-26-25-1,0 0-15,1 0 16,25-25 15,0-1-15,0 0-16,0 1 15,0-1-15,25 0 16,-25-25-16,0 25 0,26-25 16,-26 0-16,0-1 0,26 1 15,-26 0-15,25 0 16,-25-1-16,0 1 0,26 0 15,-26 25-15,26 0 0,-26 1 16,25-1-16,-25 0 16,26 1-16,-26-1 31,0 0-15,-26 26 15,1-25-31,-1 25 15,0 0-15,1 0 16,-1-26-16,-25 26 0,-1 0 16,1 0-16,0 0 0,-52-26 15,26 26-15,-26 0 16,-25 0-16,0 0 0,0 0 16,-1 0-16,1 0 15,-26 0-15,52 0 0,-27 0 16,27 0-16,-1 0 0,0 26 15,26-26-15,0 0 16,0 0-16,0 0 0,26 26 16,-26-26-16,26 0 15,0 0-15,-1 0 0,1 0 16,25 0-16,1 0 16,50 0 15,1 0-16,0 0-15,-1 0 16,1 0-16,0 0 16</inkml:trace>
  <inkml:trace contextRef="#ctx0" brushRef="#br0" timeOffset="107608.72">10673 14259 0,'-26'0'16,"1"0"0,50 26 15,1-26-16,-1 0-15,27 0 0,-1 0 16,0 0-16,1 0 16,25 0-16,0 0 0,0 0 15,0 0-15,0 0 16,-26 0-16,-25-26 0,25 26 16,-77 0-1</inkml:trace>
  <inkml:trace contextRef="#ctx0" brushRef="#br0" timeOffset="107912.72">10775 14490 0,'-25'0'16,"25"25"-1,-26-25-15,52 0 32,-1 0-17,1 0-15,0 0 16,-1 0-16,27 0 0,-1 0 16,26 0-16,-26 0 15,26 0-15,0-25 0,-25 25 16,25 0-16,-26 0 0,-25 0 15,-1 0-15,1 0 16</inkml:trace>
  <inkml:trace contextRef="#ctx0" brushRef="#br0" timeOffset="108320.72">11699 14772 0,'26'26'63,"-26"-1"-48,0 27-15,25-27 16,-25 1-16,0 25 0,26 1 15,-26-1-15,0 0 16,26 1-16,-26-27 0,0 27 16,25-27-16,-25 1 0,0 0 15,0-1 1</inkml:trace>
  <inkml:trace contextRef="#ctx0" brushRef="#br0" timeOffset="108722.72">11648 15260 0,'-26'25'0,"0"-25"16,26 26-1,-25 0-15,-1-1 16,26 1-16,0-1 15,0 27-15,0-27 16,0 1-16,26 25 0,-1-25 16,1 0-16,0-1 15,25 1-15,-25 0 0,25-1 16,0-25-16,1 0 16,-1 0-16,0 0 0,1-25 15,-27-1-15,27 0 0,-27 1 16,-25-1-16,26-25 15,-26 25-15,0-25 0,-26 25 16,1 0-16,25 1 0,-52-1 16,27 26-16,-1-25 15,0 25-15,1 0 0,-1 0 16,0 0-16,1 0 0,25 25 16,-26-25-16</inkml:trace>
  <inkml:trace contextRef="#ctx0" brushRef="#br0" timeOffset="109058.72">10801 15567 0,'-26'0'0,"1"0"16,-1 0-16,0 0 16,1 0-16,50 0 31,1 0-31,0 0 16,25 0-16,0 0 0,1 0 15,-1 0-15,26 0 16,0 0-16,0 0 0,0 0 15,-26 0-15,1 0 0,-1 0 16,0 0-16,-25 0 16</inkml:trace>
  <inkml:trace contextRef="#ctx0" brushRef="#br0" timeOffset="109376.72">12187 15593 0,'0'26'16,"25"-26"-1,1 0-15,0 0 0,25 0 16,0 0-16,0 0 15,26 0-15,0 0 0,0 0 16,-25 0-16,25 0 0,0 0 16,-26 0-16,0 0 15,-25-26-15,25 26 0,-25 0 16</inkml:trace>
  <inkml:trace contextRef="#ctx0" brushRef="#br0" timeOffset="110980.72">14188 14618 0,'25'0'32,"-25"-26"-17,26 26 1,-26-25-16,-26 25 47,1 0-32,-1 25-15,0-25 0,1 26 16,-1 0-16,0-1 16,26 1-16,0 0 15,26-1-15,25 1 16,-25 0-16,25-1 15,-25 27-15,25-27 0,1 1 16,-27 0-16,27-1 0,-52 1 16,25 0-16,-25-1 15,0 1-15,-25-26 0,-1 26 16,0-1-16,-25-25 0,0 26 16,-1-26-16,1 0 15,25-26-15</inkml:trace>
  <inkml:trace contextRef="#ctx0" brushRef="#br0" timeOffset="111171.72">14059 14592 0,'0'-25'0,"26"25"15,0 0-15,-1 0 16,1 0-16,25 0 15,1 0-15,-1 0 0,0-26 16,26 26-16,-25 0 16,25 0-16,-52 0 0</inkml:trace>
  <inkml:trace contextRef="#ctx0" brushRef="#br0" timeOffset="111616.72">14804 14644 0,'0'25'15,"-26"-25"1,26 26-1,-26 0-15,1-1 16,-1 1-16,26 0 16,-26 25-16,26-25 0,0 25 15,0 0-15,0-25 16,26 25-16,0-25 0,25 0 16,-25-1-16,25-25 15,0 26-15,0-26 0,1 0 16,-27-26-16,27 26 0,-27-25 15,1-27-15,0 27 16,-26-1-16,0-25 0,0 25 16,-26-25-16,0-1 15,1 27-15,-27-27 0,27 27 16,-1-1-16,0 26 0,1-26 16,-1 26-16,0 0 15,1 0-15,25 26 0,-26-26 16</inkml:trace>
  <inkml:trace contextRef="#ctx0" brushRef="#br0" timeOffset="112221.72">15907 14592 0,'-26'-25'0,"0"25"0,26-26 15,-25 26-15,-1 0 0,0 0 16,1 26-16,-1-1 16,1-25-16,-1 52 0,0-27 15,1 27-15,-1-27 16,26 27-16,-26-1 0,26-25 15,0 25-15,0 0 0,26-25 16,-26 0-16,26-1 16,25 1-16,-25 0 0,25-26 15,-26 0-15,27 0 16,-1 0-16,-25-26 0,25 0 16,-25 1-16,-26-1 0,25 0 15,-25 1-15,0-1 16,-25 0-16,-1 26 0,0-25 15,1 25-15,-1-26 0,0 26 16,1 0-16,-1 0 16,52-26-1,-1 26 1,27 0-16,-1 0 0,0-25 16,1 25-16,-1 0 15,0 0-15,1 0 0,-1 0 16,-25 0-16,-1 0 0,1 0 15,0 25 1,-26 1-16,0 0 0,0-1 16,0 1-16,0 25 0,0-25 15,0 0-15,0-1 16,0 1-16,0 0 0,0-1 16,0 1-16</inkml:trace>
  <inkml:trace contextRef="#ctx0" brushRef="#br0" timeOffset="112912.72">16702 14567 0,'-26'0'0,"26"-26"0,0 52 31,0-1-31,0 1 0,0 0 16,0-1-16,0 27 0,0-27 16,0 27-16,26-1 15,-26 0-15,0-25 0,0 25 16,26-25-16,-26 0 16,0-1-16,0 1 0,25 0 15,-25-52 1,-25-25-1,25 25-15,0 0 16,-26-25-16,26 0 16,-26-1-16,26-25 0,-25 26 15,25 0-15,0 25 0,0-25 16,0 25-16,0-25 16,25 51-16,-25-26 0,26 26 15,0 0-15,25 0 0,-25 0 16,-1 0-16,27 0 15,-1 0-15,-25 26 0,25-26 16,-25 25-16,-1-25 16,1 26-16,0-26 0,-26 26 15,0-1-15,-26 1 16,0-26-16,-25 26 0,25-1 16,-25 1-16,25-26 0,1 26 15,-27-26-15,27 0 16,25 25-16,-26-25 0,52 0 31,-1 0-31,1 26 16,0-26-16,25 0 0,-25 26 15,25-26-15,0 25 16,-25 1-16,0 0 0,-1-1 16,1 1-16,-26 0 15,0-1-15,0 1 0,-26-26 16,-25 26-16,25-26 0,-51 25 15,26-25-15,-26 0 16,0-25-16,0-1 0,0 26 16</inkml:trace>
  <inkml:trace contextRef="#ctx0" brushRef="#br0" timeOffset="153238.72">15034 15388 0,'-25'-26'15,"25"1"1,25 25 47,-25-26-63,26 26 0,0 0 15,25 0-15,0 0 0,1 0 16,-1 0-16,26 0 15,0 0-15,26 0 0,-26 0 16,0 26-16,25-26 16,-25 0-16,-26 0 0,1 0 15,-1 0-15,-25 0 0,-1 0 16,1 0-16,-52 0 31,1 0-31,-1 0 16</inkml:trace>
  <inkml:trace contextRef="#ctx0" brushRef="#br0" timeOffset="153603.72">15137 15567 0,'26'0'78,"-1"0"-78,1 0 0,25 0 16,1-25-16,-1 25 15,26 0-15,0 0 0,0-26 16,0 26-16,25 0 0,-25 0 16,26 0-16,-26 0 0,-26 0 15,1 0-15,-1 0 16,-25 0-16,-52 0 31</inkml:trace>
  <inkml:trace contextRef="#ctx0" brushRef="#br0" timeOffset="175842.72">17292 14105 0,'0'-26'16,"0"1"0,26-1-16,0 26 15,-26-26 1,-26 26 31,0-25-47,1 25 15,-1 0-15,0 0 16,-25 0-16,25 0 16,-25 0-16,25-26 0,-25 26 15,0 0-15,-26 0 16,25 0-16,-25 0 0,0 0 16,0 0-16,-25 0 15,25 0-15,0 26 0,-26-26 16,1 0-16,-1 25 0,0-25 15,1 0-15,-1 26 16,1-26-16,-1 0 0,0 26 16,26-26-16,0 0 15,0 0-15,26 0 0,-26 0 16,26 0-16,25 0 0,-25-26 16,-1 26-16,1 0 15,26-26-15,-27 26 0,1 0 16,25-25-16,-25 25 15,25 0-15,1-26 0,-1 26 16,0 0-16,1 0 0,-1-26 16,0 26-1,1 0 32,25 26-47,0 0 31,0-1-31,0 1 16,0 0 0,-26-1-1,26 1-15,0 0 16,-26-26-16,26 25 16,0 1-16,0 0 0,0-1 15,-25 27-15,25-27 16,0 27-16,0-27 0,0 27 15,0-1-15,0-26 16,-26 27-16,26-1 0,0-25 16,0 76-16,0-50 15,0-1-15,0 0 16,0 1-16,0-27 0,0 27 16,0-1-16,-26 0 0,26 1 15,-25-27-15,25 27 16,-26-1-16,26-25 0,0-1 15,0 26-15,-26-25 16,26 0-16,0-1 0,0 1 16,0 0-16,0-1 0,0 1 15,0 0-15,0-1 16,0 1-16,0 0 16,0-1-1,26-25-15,-26 26 16,26-26-1,-1 0 1,-25 26 0,26-26-16,0 0 15,-26 25 1,25-25-16,1 0 0,0 0 16,-1 0-16,27 0 15,-1 0-15,0 26 0,26-26 16,26 0-16,-26 0 15,25 0-15,27 0 0,-1 0 16,0 0-16,26 0 0,0 0 16,26 0-16,-26 0 15,25 0-15,-25 0 0,0 0 16,-26 0-16,1 0 0,-1 0 16,-25 0-16,-1 0 15,-25 0-15,0 0 0,0 26 16,0-26-16,0 0 15,0 0-15,0 0 0,0 25 16,-26-25-16,26 0 16,-25 0-16,-1 0 0,-25 0 15,25 0-15,-25 0 0,-1 0 16,-25-25 15,-25 25-31,25-26 31,-26 0-15,26 1 0,0-1-16,0 0 15,0 1-15,-26-27 16,26 27-16,0-27 16,0 27-16,0-27 0,-25 1 15,25-26-15,0 26 16,0-26-16,0 0 0,0 0 15,0 26-15,0-26 0,0 0 16,0 25-16,-26-25 16,26 26-16,0 0 0,0-1 15,0 1-15,0 25 16,-26-25-16,26 26 0,0-27 16,0 27-16,-25-1 15,25 0-15,0 1 0,0-1 16,0 0-16,0 1 15,0-1-15,0 0 16,0 1 0,0-1-1,25 26-15,-25-26 78,-25 26-62,-1 0-16,0 0 0,-25-25 16,0 25-16,-1 0 0,-50 0 15,-1-26-15,1 26 16,-27 0-16,-25-26 0,0 26 16,-25 0-16</inkml:trace>
  <inkml:trace contextRef="#ctx0" brushRef="#br0" timeOffset="-187857">24143 11283 0,'25'0'47,"-25"-26"-47,26 26 15,-1 0 1,-25-26-16,26 26 16,-26-25 15,0 50-16,0 1-15,26-26 16,-26 51-16,25-25 0,1 25 16,0 26-16,-26-25 0,25 25 15,1 0-15,0-26 16,-26 26-16,25-26 0,-25 1 16,0-1-16,26-26 0,-26 1 15,0 0-15,0-1 16,26-25-1,-26-25-15,0-1 0,25 0 16,-25-25-16,26 0 0,0 0 16,-1-52-16,1 26 15,-26 0-15,26 0 0,-26-26 16,25 52-16,-25-26 0,0 51 16,0-25-16,26 51 15,-26 26 1,0-1-16,0 27 15,0-27-15</inkml:trace>
  <inkml:trace contextRef="#ctx0" brushRef="#br0" timeOffset="-187239">25015 11462 0,'25'0'16,"1"-25"-16,-26-1 0,26 26 15,-26-26-15,0 1 0,25 25 16,-25-26-16,0 52 16,0-1-1,0 27-15,0-1 0,0 0 16,0 1-16,0-1 16,0 26-16,0-26 0,-25 1 15,25-1-15,-26-25 0,26-1 16,0 1-16,-26-1 15,26 1-15,0-52 32,0-25-32,0 26 15,0-27-15,0 1 0,0-26 16,26 0-16,-26 0 16,26 0-16,-26 26 15,25-1-15,-25 1 0,26 25 16,0 26-16,-1 26 15,1 0-15,0-1 0,-1 27 16,1-1-16,-26 0 16,26 1-16,-1-27 0,-25 27 15,26-27-15,-26 1 0,0 0 16,0-1 0,26-50-1,-26-1-15,0 0 16,25-25-16,-25 25 0,26-25 15,0 0-15,-1-1 16,1 1-16,0 25 0,-1 1 16,1 25-16,0 25 0,-1 1 15,1 25-15,0 1 16,-1 25-16,-25 0 0,26-26 16,-26 26-16,0-26 15,26 1-15,-26-1 0,0 0 16,25-25-16</inkml:trace>
  <inkml:trace contextRef="#ctx0" brushRef="#br0" timeOffset="-186363">26298 10847 0,'-52'-26'0,"27"0"0,-1 1 15,-51 25-15,26-26 16,-26 0-16,-26 1 0,-25-1 16,0 0-16,-26 1 15,-26-1-15,0 26 0,-25-26 16,26 1-16,-1 25 0,0 0 16,26 0-16,26 0 15,26 25-15,-1-25 0,52 26 16,-1 0-16,1-1 15,25 1-15,1 25 0,25-25 16,-26 0-16,26 25 16,0 0-16,0 1 0,0-1 15,0 0-15,26 1 0,-26 24 16,25 27-16,-25-26 16,26 26-16,-26-1 0,26 1 15,-26 0-15,25-1 0,-25 26 16,0-25-16,0-26 15,0 26-15,-25-26 0,25 0 16,-26-26-16,0 26 16,26-26-16,-25 1 0,25-27 15,0 27-15,0-27 16,0 1-16,0 0 0,0-1 16,25-25-16,1 0 0,25 0 15,-25 0-15,51 0 16,-26 0-16,26 0 0,26 0 15,-26 0-15,25 0 0,27 0 16,-1 26-16,0-26 16,1 25-16,25 1 0,-1-26 15,-24 26-15,25-1 0,0-25 16,-26 26-16,0-26 16,0 0-16,-25 0 0,0 0 15,-52 0-15,26 0 16,-51-26-16,25 26 0,-51-25 15,26 25-15,-26-26 0,0 0 16,0 1 0,-26-1-16,26 1 0,0-1 15,0-25-15,0-1 16,0 1-16,0 0 0,26-26 16,-26 0-16,25 0 15,-25-26-15,26 0 0,-26-25 16,0 0-16,0 0 0,-26-26 15,1 25-15,25 1 16,-26 0-16,26 25 0,-26 1 16,26-1-16,-25 26 0,25 26 15,-26-1-15,26 27 16,-26 25-16,1 25 16,-1 1-1,0 25-15,1-25 0,-1 25 16,26 1-16,-26-27 15,26 27-15</inkml:trace>
  <inkml:trace contextRef="#ctx0" brushRef="#br0" timeOffset="-184538">17651 14695 0,'0'-26'47,"-25"26"0,-1 0-16,0 0-15,1 0-1,-1 0-15,26 26 16,-26-26-16,1 26 15,25-1-15,0 1 16,0 0-16,0-1 0,0 1 16,0 25-16,0-25 15,0 25-15,25-25 0,-25 0 16,26-1-16,-26 1 0,26 0 16,-1-26-16,1 25 15,0-25-15,-1 0 0,1 0 16,25-25-16,-25 25 15,0-26-15,25 0 0,-25 1 16,-1-1-16,1 0 0,0 1 16,-26-27-16,0 27 15,0-1-15,0 0 0,0 1 16,0-1-16,0 0 16,0 1-16,-26 25 0,26-26 15,-26 0-15,1 26 16,-1-25-16,0 25 0,1-26 15,-1 26-15,0 0 0,1 0 16,-1 0-16,0-26 16,1 26-16,-1 0 15,26 26-15,-26-26 16,26 26 0</inkml:trace>
  <inkml:trace contextRef="#ctx0" brushRef="#br0" timeOffset="-183188">17857 14772 0,'0'-26'63,"0"1"-47,25-1-1,-25 0-15,0 1 0,26-1 16,0 0-1,-1 1-15,1-27 0,0 27 16,25-1-16,-25 1 0,25-1 16,26 0-16,-26 1 15,0-1-15,1-25 16,25 51-16,-26-26 0,0 0 16,1 1-16,-1-1 0,-25 26 15,25-26-15,-25 26 0,25-25 16,-25 25-16,-1 0 15,1-26-15,25 26 0,-25 0 16,0 0-16,25 0 16,-25 26-16,25-26 0,-26 0 15,1 25-15,0-25 16,25 0-16,-25 26 0,-1-26 16,1 26-16,0-26 0,25 25 15,0-25-15,1 26 16,-1 0-16,0-26 0,26 25 15,-25-25-15,25 26 0,0-26 16,-1 0-16,27 26 16,-26-26-16,0 0 0,26 25 15,-26-25-15,0 0 16,0 0-16,-26 0 0,26 0 16,0 0-16,-26 0 0,26 0 15,0 26-15,0-26 16,0 0-16,0 0 0,0 0 15,26 0-15,-26-26 16,25 26-16,-25 0 0,26-25 16,-1 25-16,-25 0 0,0-26 15,0 0-15,0 1 16,77-27 0,-77 27-16,-25-1 0,24-25 0,-24-1 15,25 1-15,-26 25 16,26-25-16,-26 0 0,52-52 15,-52 77 1,-25-25-16,25 0 0,-25 0 16,25-1-16,-25 1 15,25 0-15,-25-1 0,0 1 16,-1 0-16,27-1 0,-27 1 16,1 0-16,-1-1 15,1 1-15,25 25 0,-25 1 16,0-1-16,-1-25 15,1 25-15,0 0 0,-26 1 16,25-1-16,1 26 0,-26-25 16,26-1-16,-26 0 15,25 26-15,-25-25 0,26 25 16,0 0 15,-1 0 47</inkml:trace>
  <inkml:trace contextRef="#ctx0" brushRef="#br0" timeOffset="-182746">23552 12720 0,'26'0'62,"-26"-26"-62,26 26 16,-1 0-16,1 0 16,0 0-16,-1 0 0,27 0 15,-27-26-15,1 26 16,0 0-16,25 0 0,-25 0 15,-1 0-15,-25 26 32,0 0-17,0-1 1,-25 1-16,25 0 0,0-1 16,0 1-16,0-1 15,0 1-15,0 0 0,0-1 16,0 1-16</inkml:trace>
  <inkml:trace contextRef="#ctx0" brushRef="#br0" timeOffset="-174819">24758 9564 0,'-25'0'78,"-1"0"-63,0 0 1,1-26-16,-1 26 16,0 0-16,1 0 15,-1 0-15,0 0 0,-25 26 16,25-1-16,1-25 0,-1 26 15,0 0-15,1 25 16,-1-25-16,0 25 16,1 0-16,25 1 0,-26-27 15,26 27-15,0-1 0,26-25 16,-1 25-16,1-25 16,25-1-16,-25 1 0,51 0 15,-26-1-15,26-25 0,-25 0 16,25 0-16,0-25 15,-26 25-15,0-26 0,-25 0 16,25-25-16,-51 25 0,26-25 16,-26 0-16,0-1 15,-26 1-15,1 0 0,-1 25 16,0-25-16,-25-1 16,25 27-16,1-1 0,-1 0 15,0 1-15,-25-1 0,25 26 16,1 0-16,-1 0 15,0-26-15,1 26 16,-27 0-16,27 0 0,-1 0 0,0 26 16,1-26-16,-1 0 15</inkml:trace>
  <inkml:trace contextRef="#ctx0" brushRef="#br0" timeOffset="-173884">25451 9564 0,'0'-26'31,"-26"26"-16,1 0 1,25-26-16,-26 26 16,0 0-16,-25-25 15,25 25-15,1 0 16,-1 0-16,0 0 0,-25 25 16,25-25-16,1 0 15,-1 26-15,0 0 16,26-1-16,-25 1 15,25 0-15,0-1 16,0 1-16,0 0 16,25-1-16,1 1 15,0 0-15,-1-26 0,1 25 16,0 1-16,25-26 16,-25 0-16,25 0 0,-25 26 15,25-26-15,-25 0 0,25 0 16,-25 25-16,-1-25 15,1 26-15,0-26 0,-26 26 16,25-1-16,1 1 16,-26 0-16,0-1 0,0 1 15,0 0-15,0-1 16,0 1-16,0 0 16,-26-26-16,1 25 0,-1-25 15,0 26 1,1-26-16,-27 0 0,27 0 15,-1-26-15,0 26 0,1 0 16,-1-25-16,0-1 16,1 26-16,-1-26 0,26 1 15,-26-1-15,26 0 16,0 1 0</inkml:trace>
  <inkml:trace contextRef="#ctx0" brushRef="#br0" timeOffset="-165172">14470 15516 0,'-26'0'0,"1"0"15,25 26 17,25-26-32,1 0 15,25 25-15,26-25 0,26 0 16,0 26-16,50-26 0,1 0 16,26 0-16,25 0 15,1-26-15,-1 26 0,-26 0 16,1-25-16,0 25 15,-52 0-15,-26 0 0,-25 0 16,-25-26-16,-27 26 0,-76 0 31,0-26-31,-26 26 0,-26 0 16,1 0-16</inkml:trace>
  <inkml:trace contextRef="#ctx0" brushRef="#br0" timeOffset="-163799">14393 15644 0,'-77'0'0,"0"0"0,26 0 16,25 0-16,0 0 0,52 0 15,25 0 1,26-25-16,26 25 0,25 0 15,26 0-15,26 0 0,-1-26 16,52 26-16,-25 0 16,25-26-16,-1 26 0,1-25 15,-25 25-15,-1-26 16,-26 26-16,-25-26 0,-25 26 16,-52 0-16,0 0 0,-52-25 15,-76 25 1,-26 0-16,-26 0 0,-51 0 15,0 0-15,-51 0 0,-26 0 16,0 0-16,0 0 16,1 0-16,24 0 0,27 0 15,25 0-15,25 25 16,27-25-16,51 0 0,-1 0 16,52 26-1,26-26-15,25 0 0,1 0 16,50 0-16,26 0 0,26 0 15,26 0-15,25 0 16,0-26-16,26 26 0,-25 0 16,-1 0-16,-26-25 0,1 25 15,-52 0-15,-25 0 16,-26-26-16,-51 26 0,-52 0 16,-25 0-16,-52 0 15,-25-26-15,-52 26 0,-25 0 16,-26 0-16,-51 0 15,25 0-15,-25 0 0,25 0 16,52 0-16,0 26 0,77-26 16,25 0-16,52 0 15,51 26-15,51-26 0,0 0 16,78 0-16,-27 25 0,52-25 16,0 0-16,0 0 15,26 0-15,-1 0 0,-25-25 16,26 25-16,-26 0 15,0 0-15,-26-26 0,0 26 16,-25 0-16,-26 0 16,-52 0-16,1 0 0,-52 0 15,-51 0-15,-25-26 0,-26 26 16,-52 0-16,0 0 16,-51 0-16,-25 26 0,-1-26 15,26 0-15,1 26 0,24-26 16,52 25-16,26-25 15,51 26-15,51-26 0,52 0 16,51 0-16,26 26 16,51-26-16,0 0 0,25 0 15,1-26-15,25 26 0,0 0 16,1-26-16,-1 26 16,-26 0-16,-25-25 0,0 25 15,-51-26-15,-1 26 16,-50 0-16,-1 0 0,-51-26 15,-51 26-15,-26 0 0,-26 0 16,-51-25-16,-487 25 31,384 0-31,1 0 0,25 25 0,0-25 16,51 0-16,26 26 16,26-26-16,51 0 15,26 26-15,76-1 16,52-25-16,26 0 0,0 0 15,51 0-15,0 0 0,25 0 16,26 0-16,1 0 16,-27-25-16,27 25 0,-27-26 15,1 26-15,-26 0 16,-26-26-16,-25 26 0,-26 0 16,-52-25-1,-50 25-15,-27 0 0,-50 0 16,-52 0-16,0 0 0,-52 0 15,1 0-15,-26 0 16,0 0-16,26 0 0,51 25 16,0-25-16,52 26 0,25-26 15,51 26-15,52-26 16,-1 0-16,52 0 0,26 25 16,25-25-16,0 0 15,26 0-15,0-25 0,0 25 16,0 0-16,-25-26 0,24 26 15,-50 0-15,0-26 16,-26 26-16,-26 0 0,0-25 16,-76-1-1,-27 26-15,-25 0 0,0-25 16</inkml:trace>
  <inkml:trace contextRef="#ctx0" brushRef="#br0" timeOffset="-157637">15137 14182 0,'0'-26'157,"26"26"-126,-26-25-31,25-1 15,1 0 1,-26 1-16,26-1 16,-26 0-16,0 1 15,0-1 1,25 0-16,-25 1 0,0-1 16,0 0-16,26 1 15,-26-1-15,0 0 16,26-25-16,-26 25 0,0 1 15,25-26-15,-25 25 16,0 0-16,26-25 0,-26 25 16,0-25-16,26 0 0,-26 25 15,0-25-15,0-1 16,0 27-16,0-27 0,0 27 16,0-27-16,0 27 15,0-27-15,0 27 0,-26-1 16,26-51-16,-26 51 15,26 1-15,-25-1 16,25 1-16,-26-27 0,0 27 16,1-1-16,-1 0 0,0 1 15,1-27-15,-1 27 16,-25-1-16,25 0 0,0 1 16,1-1-16,-27 0 15,1 1-15,0-1 0,25 0 16,-25 1-16,0-1 15,-26 26-15,25-26 0,1 1 16,0-1-16,-26 26 0,25-26 16,-25 1-16,0 25 15,26-26-15,-26 26 0,0-26 16,0 1-16,26 25 0,-26-26 16,26 0-16,-26 1 15,25 25-15,-25-26 0,0 0 16,26 1-16,0 25 15,-26-26-15,25 1 0,1-1 16,0 26-16,0-26 0,-1 1 16,1-1-16,0 0 15,-1 1-15,1-1 0,-26 0 16,26 1-16,-26-1 16,25 0-16,-25 1 0,26-27 15,-26 27-15,26-1 16,-26-25-16,0 25 0,26 0 15,-26 1-15,25-27 0,1 27 16,-26-27-16,26 27 16,-1-27-16,-25 27 0,26-26 15,0 25-15,-1-25 0,1 25 16,0-25-16,0 25 16,25 0-16,-25-25 0,-1 25 15,27 1-15,-27-1 16,27 0-16,-1-25 0,0 25 15,1 1-15,-1-1 0,0 0 16,26 1-16,-25-1 16,-1-25-16,26 25 0,-26-25 15,26 25-15,-25-25 16,-1 0-16,26-1 0,0 1 16,-26 0-16,26-26 0,-25 25 15,25 1-15,-26 0 16,26-26-16,-26 25 0,26 1 15,0 0-15,-25-1 16,25 1-16,0 0 0,0 25 16,-26-25-16,26 0 0,0 25 15,0-25-15,-26-1 16,26 27-16,0-27 0,0 27 16,0-27-16,-25 1 15,25 25-15,0-25 0,0 25 16,-26-25-16,26 25 0,0 1 15,0-27-15,-25 27 16,25-1-16,0 0 0,0 1 16,0-1-16,0 0 0,0 1 15,0-1-15,0 1 16,0-1-16,0 0 16,0 1-1,0-1-15,0 0 0,0 1 16,0-1-16,0 0 0,0 1 15,0-1 1,0 0-16,-26 1 0,26-1 16,0 0-1,0 1-15,0-1 0,0 0 16,-26 1-16,26-1 16,-25 26-1,25-26-15,0 1 31</inkml:trace>
  <inkml:trace contextRef="#ctx0" brushRef="#br0" timeOffset="-156922">10211 8281 0,'-26'0'16,"26"-26"-16,0 1 15,0-1 1,0 0 0,0 1-16,0-1 0,0 0 15,0 1-15,26-1 16,-26 0-16,26 1 0,-1-27 15,-25 27-15,26-1 16,0 0-16,-1 1 0,1-1 16,0 26-16,-1-26 15,1 26 1,0-25-16,-1 25 16,1 0-1,0 0-15,-1 0 16,-25 25-1,26-25-15,0 26 16,-1 0-16,1-1 16,-1 1-16,1 0 15,0-1-15,-26 27 0,25-27 16,1 1-16,0 0 0,-26-1 16,25 1-16,1 0 15,-26-1-15,26 1 0,-1 0 16,-25-1-1,26-25 1</inkml:trace>
  <inkml:trace contextRef="#ctx0" brushRef="#br0" timeOffset="-152212">6696 2508 0,'0'-25'31,"-26"25"-15,26-26 31,-25 26-31,25-26 46,-26 26-31</inkml:trace>
  <inkml:trace contextRef="#ctx0" brushRef="#br0" timeOffset="-151996">6593 2380 0,'-25'-26'15,"25"52"17,0 0-17,25-1-15,-25 27 16,26-27-16,-26 27 0,26 25 16,-26-26-16,25 26 15,-25-26-15,26 26 0,-26 0 16,26-26-16,-26 1 0</inkml:trace>
  <inkml:trace contextRef="#ctx0" brushRef="#br0" timeOffset="-151599">6055 2739 0,'-77'-26'0,"25"-25"0,1 0 15,0 25-15,25-25 16,0 25-16,1-25 0,25 25 16,0-25-16,0 25 15,51-25-15,-25 25 0,51-25 16,0 25-16,25 1 0,27-1 16,-1 0-16,0 26 15,0 0-15,1 0 0,-27 26 16,27 25-16,-52 1 15,25 25-15,-50-26 0,-1 52 16,0-26-16,-51 0 16,0-1-16,-26 27 0,-25-26 15,0 0-15,0-26 0,-26 1 16,-26-1-16,0-25 16,26 25-16,-25-51 0,25 0 15,0 0-15,0 0 0,26-26 16,-1 1-16,27-1 15,-1-25-15,0 25 0,26-25 16</inkml:trace>
  <inkml:trace contextRef="#ctx0" brushRef="#br0" timeOffset="-151137">7491 2713 0,'0'-25'31,"0"-1"-15,26 26-1,0 0-15,-1 0 16,1 0-16,0 0 15,-1 0-15,1 0 16,0 0-16,-1-25 16,1-1-16,-26 0 15,0 1 1,0-1-16,0 0 0,0 1 16,-26-1-16,1 0 15,-1 1-15,26-1 0,-51 26 16,25 0-16,0 0 0,1 26 15,25-1-15,-26 1 16,0 25-16,26 1 0,0-1 16,0 0-16,0 0 15,26 1-15,0 25 0,-1-52 16,1 27-16,0-27 0,25 1 16,-25 0-16,25-26 15,0 0-15,1-26 0</inkml:trace>
  <inkml:trace contextRef="#ctx0" brushRef="#br0" timeOffset="-150681">7953 2175 0,'0'-26'16,"-25"0"-16,-1 26 0,26 26 31,0 0-15,0-1-16,0 1 15,0 25-15,0-25 0,26 25 16,-26 1-16,25-27 0,-25 27 16,26-1-16,-26 0 15,26 1-15,-26-27 0,0 26 16,25-25-16,-25 0 16,0-1-16,0-50 31,0-1-31,26 0 15,-26 1-15,0-1 0,0-25 16,0 25-16,26-25 16,-26 25-16,25 1 0,1-1 15,-1 0-15,1 26 0,0 0 16,25 0-16,-25 26 16,-1 0-16,1-1 0,0 1 15,-1 25-15,1-25 0,-26 0 16,0-1-16,0 1 15,0-1-15,-26 1 0,-25-26 16,25 26-16,-25-26 16,25 0-16,-25-26 0,25 26 15,-25-26-15,26 1 16</inkml:trace>
  <inkml:trace contextRef="#ctx0" brushRef="#br0" timeOffset="-150424">8415 2380 0,'26'0'0,"-1"-26"16,1 1-16,0 25 16,-1 0-16,1 25 15,0 1-15,-1 25 16,1-25-16,-26 0 15,26-1-15,-26 27 16,25-27-16,-25 1 0,0 0 16,26-1-16,-26 1 0,0-1 15</inkml:trace>
  <inkml:trace contextRef="#ctx0" brushRef="#br0" timeOffset="-150268">8672 2098 0,'-26'0'15,"26"25"32</inkml:trace>
  <inkml:trace contextRef="#ctx0" brushRef="#br0" timeOffset="-149794">9082 2431 0,'26'0'0,"-1"0"16,1 0-16,0 0 0,-1-25 15,1-1 1,-26 0-16,0 1 15,-26 25-15,1-26 0,-1 0 16,0 1-16,1 25 0,-1-26 16,0 26-16,1 0 15,-1 26-15,0-1 16,1 1-16,-1 0 0,1-1 16,25 27-16,-26-27 0,26 1 15,0 25-15,0-25 16,0 0-16,0-1 0,26-25 15,-26 26-15,25-26 0,1 0 16,-1 0 0,27 0-16,-27-26 0,1 26 15,25-25-15,-25-1 16,0 0-16,-1 1 0,1-27 16,0 27-16,-1-1 0,-25 0 15,26 1-15,-26-1 16,26 52-1,-26-1 1,25 1-16,-25 25 16,26-25-16,0 0 0,-26-1 15,25 27-15,1-52 16,0 25-16,-1-25 0</inkml:trace>
  <inkml:trace contextRef="#ctx0" brushRef="#br0" timeOffset="-149422">9647 2303 0,'0'-51'0,"0"25"16,-26 0-16,26 1 15,26 50 1,-1 1 0,-25 0-16,26 25 15,0-25-15,-26-1 0,25 27 16,1-27-16,-26 1 0,0 25 15,25-25-15,-25 0 16,0-1 0,0-50-1,0-1-15,0 0 16,0-25-16,0 25 0,0-25 16,0 0-16,0-1 15,26 1-15,0 0 0,-26 25 16,25 0-16,27 26 15,-27 0-15,1 26 0,25 0 16,-25 25-16,25 0 0,-25 1 16,25 25-16,-25 25 15,-26-25-15,26 0 0,-26 26 16,0-26-16</inkml:trace>
  <inkml:trace contextRef="#ctx0" brushRef="#br0" timeOffset="-148976">9185 3150 0,'0'-52'16,"0"27"-16,0-27 0,0 27 15,0-1-15,0 77 32,0-25-32,25 25 15,-25 26-15,26 0 16,-26 0-16,0 0 0,0 0 15,0 0-15,0 0 16,0-26-16,0 1 0,0-1 16,26-25-16,-1-1 0,1 1 15,0-26-15,25 0 16,-25 0-16,51-26 0,-26 1 16,26-1-16,-26 0 0,26 1 15,-26 25-15,1-26 16,-27 0-16,1 26 0,0 0 15,-1 0-15,-25-25 16</inkml:trace>
  <inkml:trace contextRef="#ctx0" brushRef="#br0" timeOffset="-148744">9903 3432 0,'0'-26'0,"0"1"15,0-1 1,26 52 0,-26-1-16,0 1 15,25 25-15,1-25 0,-26 25 16,26 0-16,-26-25 0,0 25 16,25-25-16,-25 0 15,0-1-15,0 1 16,26 0-16</inkml:trace>
  <inkml:trace contextRef="#ctx0" brushRef="#br0" timeOffset="-148593">9877 3124 0,'-25'0'0,"25"-26"0,-26 26 16,26 26 15</inkml:trace>
  <inkml:trace contextRef="#ctx0" brushRef="#br0" timeOffset="-148129">10237 3534 0,'-26'0'0,"26"-25"15,0-1 1,26 26-16,-1-25 0,1-1 16,0 26-16,-1 0 15,1 0 1,0 26-16,-26-1 0,25 1 15,-25-1-15,26 1 16,-26 25-16,0-25 0,26 0 16,-26-1-16,0 1 0,0 0 15,0-1 1,0-50 0,-26-1-16,26 0 15,0 1-15,0-27 16,0 1-16,0 25 15,26-25-15,-26 26 0,25-27 16,1 27-16,0-1 0,25 0 16,-25 26-16,-1 0 0,1 26 15,25 0-15,-25 25 16,-1-25-16,1 25 0,0-26 16,-26 27-16,25-27 15,-25 1-15,26 0 0,-26-1 16</inkml:trace>
  <inkml:trace contextRef="#ctx0" brushRef="#br0" timeOffset="-147761">11058 3304 0,'-26'0'16,"26"25"-1,0 1 1,0 0-16,0-1 16,0 27-16,0-27 15,26 1-15,-1 25 0,-25-25 16,26-1-16,0 1 16,-1 0-16,1-26 0,0 25 15,-1-25-15,1 0 0,25-25 16,-25-1-16,0 0 15,-1-25-15,1 25 16,-26-25-16,26 0 0,-26 0 16,0-1-16,-26 1 0,26 25 15,-26 1-15,1-1 0,-1 26 16,0 26 0,1-26-16,25 25 0,-26 1 15,26 0-15</inkml:trace>
  <inkml:trace contextRef="#ctx0" brushRef="#br0" timeOffset="-147531">11571 3252 0,'25'0'15,"-25"-25"1,26 25-16,0 0 15,-1 25-15,1 1 16,25 0-16,1-1 0,-1 27 16,0-27-16,-25 27 0,25-1 15,1-26-15,-27 27 16,1-27-16,0-25 0,-26 26 16,25-26-16</inkml:trace>
  <inkml:trace contextRef="#ctx0" brushRef="#br0" timeOffset="-147350">11981 2996 0,'-25'25'16,"-1"1"-16,0 0 0,1 25 16,25 26-16,-52-26 15,27 26-15,-1 0 0,0 0 16,1 0-16,-27-26 0,27 26 15,-1-25-15,-25-27 16</inkml:trace>
  <inkml:trace contextRef="#ctx0" brushRef="#br0" timeOffset="-128695">513 14798 0,'0'-26'15,"-26"26"-15,1 0 16,-1 0 0,0 0 15,26 26-31,0-1 16,0 1-16,0 25 0,26 1 15,-26 25-15,26 0 0,-26 0 16,0 25-16,25-25 15,1 26-15,-26-26 0,25 0 16,1-26-16,-26 0 0,26 1 16,-1-27-16,1 1 15</inkml:trace>
  <inkml:trace contextRef="#ctx0" brushRef="#br0" timeOffset="-128017">1103 14926 0,'0'-26'0,"-26"26"16,1-25-16,-1 25 16,0 0-1,1 0-15,-1 0 16,-25 0-16,25 25 0,26 27 15,-26-27-15,1 27 16,25 76-16,25-51 16,1-26-16,0 1 0,-1 24 15,1-50-15,25 25 16,1-25-16,-1-26 0,0 0 16,1 0-16,-1-26 15,0 1-15,0-1 0,1-25 16,-27 25-16,1-25 0,-26 0 15,0-26-15,0 25 16,-51 1-16,25 0 0,-25-1 16,0 27-16,-26-27 15,25 27-15,1 25 0,0 0 16,-1 0-16,27 25 0,-27-25 16,52 26-16,-25 0 15,25-1-15</inkml:trace>
  <inkml:trace contextRef="#ctx0" brushRef="#br0" timeOffset="-127574">1821 14746 0,'26'0'0,"-52"-25"15,1 25 1,-1 0 0,0 25-16,1 1 0,25 0 15,-26-1-15,0 27 0,26-27 16,0 52-16,0-25 16,26-1-16,-26 26 0,51-26 15,-25 1-15,0-27 16,25 27-16,0-52 0,1 25 15,-1-25-15,0 0 0,1-25 16,-1-1-16,-26 0 16,27 1-16,-27-27 0,1 1 15,-26 0-15,0-1 16,0-25-16,-26 26 0,1 0 16,-1-1-16,-25 27 0,25-1 15,-25 0-15,0 1 16,-1 25-16,27 0 0,-27 0 15,27 0-15,-27 25 0,27 1 16,-1-26-16,0 26 16,1-1-16,25 1 0</inkml:trace>
  <inkml:trace contextRef="#ctx0" brushRef="#br0" timeOffset="-127159">2540 14644 0,'25'0'0,"1"-26"0,0 26 15,-1 0-15,-25-26 16,-25 26 15,-1 26-15,26 0-16,-26-1 0,1 27 15,-1-27-15,26 27 16,-26 25-16,26-26 0,0 0 16,26 1-16,0-1 15,25 0-15,-25-25 0,25 0 16,-25-26-16,25 0 0,0-26 16,1 0-16,-1 1 15,0-27-15,-25 27 0,0-27 16,-1-25-16,-25 26 15,0 0-15,-25-1 0,-1-25 16,0 52-16,-25-27 0,25 27 16,-25-1-16,0 26 15,25 0-15,0 0 0,1 0 16,-1 0-16,0 0 16,26 26-16</inkml:trace>
  <inkml:trace contextRef="#ctx0" brushRef="#br0" timeOffset="-126653">3284 14439 0,'0'25'15,"25"1"16,-25-1-31,26 1 16,0 0-16,-1 25 16,1 0-16,25 1 0,-25-1 15,0 26-15,-1-26 0,27 1 16,-52-1-16,25-25 16,1-1-16,-26 1 0,-26-52 31,1 1-31,25-1 15,-52-25-15,27-1 0,-1 1 16,0-26-16,-25 26 16,25-26-16,1 0 0,-27 25 15,52-24-15,-25 24 16,25-25-16,25 52 0,1-27 16,0 27-16,25-1 0,0 0 15,1 26-15,25 0 16,-26 0-16,0 0 0,-25 26 15,25 0-15,-25-1 16,-26 27-16,0-27 16,-26 1-16,-25 0 15,25 25-15,-25-25 0,0-1 16,-1 1-16,1-1 0,0 1 16,25 0-16</inkml:trace>
  <inkml:trace contextRef="#ctx0" brushRef="#br0" timeOffset="-126002">4002 14362 0,'0'25'16,"-26"-25"-16,26 26 31,26 0-15,0-26-16,-1 25 0,27 26 15,-27-25-15,1 0 0,25 25 16,-25-25-16,0-1 16,-26 1-16,25 0 0,-25-1 15,-25-25 16,-1-25-31,0-1 0,1 0 16,-1 1-16,0-27 16,1-25-16,25 26 0,-26-26 15,0 0-15,26 26 0,0-26 16,0 26-16,0-1 16,26 1-16,25 25 0,-25 26 15,25 0-15,1 0 16,-1 0-16,0 26 0,-25 0 15,25-1-15,-25 1 0,0 0 16,-26 25-16,0-25 16,0-1-16,0 1 0,-26 0 15,26-1-15,-26 1 16,1 0-16,-1-26 0,0 25 16,1-25-16,50 0 31,27 0-31,-1 0 15,0-25-15,1 25 16,25 0-16,-1 0 0,1 25 16,0-25-16,-25 26 0,-27 0 15,1-1-15,-26 1 16,-26-1-16,-25 1 0,-26 0 16,-26-1-16,1 27 15,-1-27-15,-25 1 0,25 0 16,1-26-16</inkml:trace>
  <inkml:trace contextRef="#ctx0" brushRef="#br0" timeOffset="-122407">6850 12745 0,'-26'-25'0,"1"25"16,-1 0-16,0 0 15,26 51-15,0-25 16,0 50-16,0 1 15,0 0-15,0 26 0,0-26 16,26 26-16,-26-1 16,26 1-16,-1-26 0,-25 0 15,0 0-15,26-26 0,-26 0 16,0 1-16,0-27 16,0 1-16</inkml:trace>
  <inkml:trace contextRef="#ctx0" brushRef="#br0" timeOffset="-121832">11853 12617 0,'0'-26'0,"0"1"16,0 50 15,26-25-31,-26 52 16,0-27-16,25 27 0,-25-1 15,0 0-15,26 26 16,-26 0-16,0 0 0,0-26 15,26 26-15,-26 0 0,0-25 16,25-1-16,-25 0 16,26 1-16</inkml:trace>
  <inkml:trace contextRef="#ctx0" brushRef="#br0" timeOffset="-121219">18549 12540 0,'0'26'47,"0"-1"-47,0 1 15,0 25-15,26-25 0,-26 25 16,26 1-16,-26-1 0,0 0 16,25 26-16,-25-26 15,0 1-15,0-1 0,26 0 16,-26-25-16,0 25 15,0 1-15,26-27 0,-26 1 16,0 0-16</inkml:trace>
  <inkml:trace contextRef="#ctx0" brushRef="#br0" timeOffset="-120752">21962 12566 0,'0'25'16,"0"1"-1,0 0 1,0-1-16,0 27 0,0-1 16,0 0-16,0 26 15,0 0-15,0 26 0,-26-26 16,-25 0-16</inkml:trace>
  <inkml:trace contextRef="#ctx0" brushRef="#br0" timeOffset="-108225">6670 12591 0,'0'-25'94,"0"-1"-63,26 26 63,-26 26-79,0-1-15,26 1 16,-26 0-16,0-1 16,25 1-16,-25 0 15,0-1 1,0 1-16,26-26 15</inkml:trace>
  <inkml:trace contextRef="#ctx0" brushRef="#br0" timeOffset="-106185">1744 15927 0,'0'25'0,"-25"-25"16,-1 0-16,0 0 15,1 0-15,-1 0 31,0 0-31,1 0 16,50 0 15,1 0-31,51-25 16,0-1-16,26 0 0,25 1 16,26-27-16,0 1 15,51 0-15,0-26 0,26 25 16,-26 1-16,1 0 15,-1-1-15,-25 1 0,-27 26 16,1-27-16,-51 52 0,-26-25 16,-26-1-16,-25 26 15</inkml:trace>
  <inkml:trace contextRef="#ctx0" brushRef="#br0" timeOffset="-105824">1436 16106 0,'-25'26'0,"-27"-26"0,27 26 16,-1-26-1,52 0 1,-1 0 0,1 0-16,25 0 0,1 0 15,-1-26-15,52 26 16,-1-26-16,27-25 0,50 25 16,1-25-16,76-26 0,1 26 15,51-26-15,0 0 16,25 0-16,-25 0 0,0 0 15,-26 25-15,-25 1 0,-52 0 16,-51 25-16,-51 1 16,-26 25-16,-52 0 0</inkml:trace>
  <inkml:trace contextRef="#ctx0" brushRef="#br0" timeOffset="-94635">487 13181 0,'-25'-25'15,"-1"-27"-15,0 27 0,1 25 16,-1-26-16,0 26 16,1-26-16,25 52 15,25 0 1,1 25-16,0 0 0,25 26 15,0 26-15,0 0 0,1-1 16,-1 26-16,0 1 16,1-27-16,-1 27 0,26-27 15,-26-25-15,1 0 0,-1 0 16,0 0-16,1-26 16,-27-25-16,1 0 0,0-1 15,-26 1-15</inkml:trace>
  <inkml:trace contextRef="#ctx0" brushRef="#br0" timeOffset="-94146">102 13233 0,'-25'-52'15,"-1"27"-15,0-1 0,1 26 16,25 26-1,0-1-15,0 52 16,0-25-16,25 25 0,1 0 16,0 0-16,-1-26 15,-25 26-15,26-52 0,0 27 16,-26-27-16,0-50 16,0-1-1,0 0-15,0-25 0,0-26 16,0 0-16,0-25 15,0-1-15,0 0 0,0 1 16,25 25-16,27-26 0,-27 52 16,27 0-16,-27 51 15,52 0-15,-25 25 0,-1 1 16,0 25-16,26 26 16,-26 0-16,1-26 0,-1 26 15</inkml:trace>
  <inkml:trace contextRef="#ctx0" brushRef="#br0" timeOffset="-93791">1590 12566 0,'0'25'15,"0"1"-15,0 0 0,0 25 16,26 0-16,0 26 16,-1 0-16,27 51 0,-1 1 15,0-1-15,1 0 16,-1 1-16,0 24 0,1-50 15,-1 0-15,-25-1 0,25-25 16,-51 0-16,25-25 16,-25-27-16,0 27 0,0-27 15,-25-25 1,-1-25-16,1 25 0</inkml:trace>
  <inkml:trace contextRef="#ctx0" brushRef="#br0" timeOffset="-93408">1693 12848 0,'-26'-51'0,"1"25"16,-1-25-16,0 25 0,1 0 16,-1 26-16,0 0 15,1 0-15,25 26 0,-26 25 16,26-25-16,-26 25 0,26 26 15,-25-26-15,25 1 16,-26 25-16,26-52 0,0 27 16,-26-27-16,26 1 15,-25-26-15,25-26 16,0 1-16,-26-27 0,26 1 16,0-26-16,0 0 15,0 0-15,0-25 0,0 25 16,26 0-16,-26 0 15,25 25-15,27 1 0,-27 51 16,27 0-16,-1 26 0,0 25 16,1 0-16,25 1 15,-26 25-15,0 0 0,1 0 16,-1-26-16,0 26 16,-25-26-16</inkml:trace>
  <inkml:trace contextRef="#ctx0" brushRef="#br0" timeOffset="-93085">2642 12489 0,'-25'-26'16,"-1"0"-16,0 26 16,1 0-16,-1 26 0,26 0 15,0 25-15,0 0 0,0 26 16,0 26-16,26-1 16,-26 27-16,25-1 0,1 0 15,-26 1-15,26-1 16,-26 0-16,25 0 0,-25-25 15,0-26-15,0 0 16,0-26-16,-25-25 0,25 25 16</inkml:trace>
  <inkml:trace contextRef="#ctx0" brushRef="#br0" timeOffset="-92666">2463 12514 0,'-26'0'0,"0"0"16,26-25-16,0-1 16,0 0-1,26 1-15,-26-1 16,26-25-16,-1 25 0,1 0 16,0-25-16,-1 25 15,27 1-15,-27-1 0,1 26 16,0 0-16,-1 0 15,-25 26-15,26 25 0,0 0 16,-26 1-16,25-1 0,1 26 16,0-26-16,-1 26 15,27-25-15,-27 25 0,27-26 16,-27 26-16,26-26 16</inkml:trace>
  <inkml:trace contextRef="#ctx0" brushRef="#br0" timeOffset="-92310">3515 12745 0,'-26'-25'0,"26"-1"15,26 26 1,-1 51 0,1-25-16,0 25 15,-26 26-15,25 0 16,-25 0-16,26 26 0,-26-1 15,0 1-15,0 0 0,0-26 16,0 25-16,0-51 16,-26 26-16,26-25 15,-25-1-15,25-25 0</inkml:trace>
  <inkml:trace contextRef="#ctx0" brushRef="#br0" timeOffset="-91830">3694 12386 0,'-25'-26'0,"-1"1"0,0 25 16,1-26-16,-1 0 15,0 26-15,1 0 0,-1-25 16,0 25-16,1 0 0,-1 0 16,0 25-16,1-25 15,25 26-15,-26 0 0,0-26 16,1 25-16,-1 1 0,0-26 16,26 26-1,0-52 16,26 0-15,0 1-16,-1-1 0,27 0 16,-27-25-16,27 25 15,-1 1-15,0-27 0,1 27 16,-1-1-16,0 26 16,1 0-16,-1 0 0,0 26 15,-25-1-15,25 27 0,-25-1 16,25 0-16,-25 26 15,-26 0-15,25 0 0,1 0 16,-26 0-16,26 0 0,-26 0 16</inkml:trace>
  <inkml:trace contextRef="#ctx0" brushRef="#br0" timeOffset="-91457">4644 12283 0,'0'-25'0,"0"50"15,0 1 1,0 0-16,0 51 0,-26 0 16,26 0-16,0 25 15,0 1-15,-26-1 0,26 27 16,0-1-16,-25-25 0,25-1 15,-26 1-15,26-26 16,0 0-16,-26-26 0,26 0 16</inkml:trace>
  <inkml:trace contextRef="#ctx0" brushRef="#br0" timeOffset="-91146">4772 12283 0,'0'-25'15,"0"-1"-15,0-25 0,0 25 16,0 0-16,0 1 0,0-27 16,0 27-16,0-1 15,0 0-15,0-25 0,0 26 16,25-1-16,-25 0 15,26 1-15,-26-1 0,26 26 16,-1 26 0,1-1-16,0 27 15,-1-1-15,1 26 0,0 0 16,25 25-16,0 1 16,1 0-16,-1-1 0,-25 1 15</inkml:trace>
  <inkml:trace contextRef="#ctx0" brushRef="#br0" timeOffset="-81115">9108 7409 0,'0'-26'47,"-26"26"-15,52 0-1,-1 0-16,27 0-15,25 0 16,0 0-16,51 0 0,26-26 16,25 26-16,1-25 0,0 25 15,25-26-15,-25 0 16,-1 26-16,-51-25 0,1 25 16,-27 0-16,-25-26 15,0 26-15,-51 0 0,-26-26 16,-26 26-16,-25 0 15</inkml:trace>
  <inkml:trace contextRef="#ctx0" brushRef="#br0" timeOffset="-80818">9210 7486 0,'-25'0'0,"-1"0"0,52 0 31,-1 0-31,1 0 0,25-26 16,1 26-16,25 0 15,0-26-15,51 26 0,-25-25 16,50 25-16,1-26 15,0 26-15,0-26 0,26 26 16,-26 0-16,-26-25 16,0 25-16,-51 0 0,0 0 15</inkml:trace>
  <inkml:trace contextRef="#ctx0" brushRef="#br0" timeOffset="-75666">8903 3971 0,'25'0'31,"-25"-26"0,26 26 1,-26-26-17,0 1 79,0 50-16,0 1-47,0 0-31,0-1 16,0 1-16,0 0 16,25-1-1,-25 1 1,0 0-1,0-1 1,26-25-16,-26 26 16,0 0-1,0-1-15,0 1 16,0 0-16,0-1 16,0 1-16,0-1 15,0 1-15,-26 0 16,26-1-16,0 1 15,0 0-15,0-1 0,0 1 16,0 0-16,0-1 16,0 1-16,0 0 15,26-1-15,-26 1 16,0 0-16,26-1 16,-26 1-1,0 0-15,0-1 16,0 1-1,0 0-15,0-1 16,0 1-16,0 0 16,0-1-16,0 1 15,0 0-15,0-1 16,0 1-16,0 0 16,25-26-16,-25 25 15,0 1 1,26 0 15,-26-1-15,26-25-1,-26 26-15,0-1 16,25 1 0,-25 0-1,26-26 1,-26 25-1,0 1 1,26-26 0,-26 26-1,0-1 17,0 1 46,25-26-31,-25 26-16,26-26 0,-26 25-15,0-50 93,26 25-78,-26-26-15,25 26-16,1 0 31,0-26 32,-1 1-32,-25-1-31,26 26 0,-26-26 16,26 1-16,-1-1 15,-25 0-15,0 1 16,26-1-16,-26 1 0,0-1 15,0 0 1,0 1-16,0-1 0,-26 26 16,26-26-16,0 1 15,-25-1-15,25 0 16,-26 26-16,26-25 0,-26-1 16,26 0-1,-25 26-15,-1-25 16,26-1-1,-26 26-15,26-26 16,-25 1-16,-1-1 16,26 0-1,-26 1-15,1-1 16,25 0 0,-26 1-1,26-1 1,0 0-1,0 1-15,0-1 16,0 0 0,0 1-1,0-1 17,0 0-32,0 1 15,0-1 1,0 0-1,0 1 1,0-1 0,0 1-16,0-1 15,0 0 1,0 1 0,0-1 30,0 0 17,0 1-1,-26 25 48,26-26-95,-25 26 1,25-26 0,0 1 15,0-1 0,0 0 32,-26 26-48,26-25 48,0-1-32,0 0 0,-26 26-31</inkml:trace>
  <inkml:trace contextRef="#ctx0" brushRef="#br0" timeOffset="-68271">12238 7049 0,'-26'0'16,"52"0"31,0 26-32,-1-26-15,26 0 0,26 26 16,0-26-16,26 25 0,25 1 15,1-26-15,-1 26 16,26 25-16,25-25 0,-25-1 16,26 27-16,0-27 15,25 27-15,0-1 0,0-25 16,1 25-16,24 26 0,1-26 16,0 26-16,26 0 15,-26 0-15,0 0 0,25 0 16,-25 26-16,-26-1 0,1 1 15,-1-26-15,-25 26 16,-1-27-16,-25 1 0,26 26 16,-26-26-16,25-26 15,1 26-15,-26 0 0,25 0 16,-25 0-16,26 0 16,-26 0-16,0 0 0,0 0 15,-26 0-15,0 26 0,1-26 16,-27 0-16,1 25 15,-1-25-15,-25-25 0,26 25 16,-26 0-16,0-26 0,-26 0 16,26 26-16,0-26 15,0 1-15,-26-1 0,26 0 16,-25 1-16,25-27 16,-26 27-16,0-27 0,1 27 15,-1-27-15,0 1 16,1 0-16,-27-1 0,27 1 15,-1 0-15,-25-1 0,25 1 16,0 0-16,-25-1 16,25 1-16,-25-1 0,25 1 15,-25-26-15,25 26 16,-25-1-16,-1 1 0,1-26 16,25 26-16,-25-1 0,0-25 15,-1 26-15,1 0 16,0-26-16,-1 25 0,1-25 15,0 26-15,-1 0 16,1-1 0,0 1-1,-26-52 17</inkml:trace>
  <inkml:trace contextRef="#ctx0" brushRef="#br0" timeOffset="-67845">22372 10847 0,'-25'0'15,"-1"0"1,26 25 0,0 1 15,26 0-15,-26-1-16,25 1 15,1 0-15,0-1 0,-1 1 16,1 0-16,25 25 15,-25-26-15,-1 1 0,27 25 16,-27-25-16,-25 0 0,26 25 16,-26-25-16,0 25 15,0 0-15,-26-25 0,1 25 16,-27-25-16,1 25 16,0-25-16,0 0 0,-26 25 15,25-51-15,1 26 0,-26-1 16,26 1-16,25-26 15,-25 0-15,25 26 0,-25-26 16,25 0-16</inkml:trace>
  <inkml:trace contextRef="#ctx0" brushRef="#br0" timeOffset="-17328">13059 3868 0,'0'-26'0,"0"1"16,26-27-16,-26 1 16,25 25-16,-25-51 15,52 26-15,-27 25 0,26-25 16,1 26-16,25-1 0,0 0 16,0 26-16,0-25 15,25 25-15,-25 0 0,0 0 16,0 0-16,0 0 0,-26 0 15,-25 0-15,0 0 16,-1 25-16,-50-25 16,-1 26-16</inkml:trace>
  <inkml:trace contextRef="#ctx0" brushRef="#br0" timeOffset="-17124">13546 3611 0,'0'26'15,"0"0"-15,0-1 16,26 1-16,-26 0 16,26-1-16,-26 1 15,0 25-15,0-25 0,25 25 16,-25 1-16,0-1 0,26 0 16,-26-25-16,26 25 15,-26 1-15,25-27 0,1 27 16,0-27-16</inkml:trace>
  <inkml:trace contextRef="#ctx0" brushRef="#br0" timeOffset="-16749">14085 3894 0,'0'25'15,"-26"-25"-15,26 26 16,-25 0 0,25-1-16,-26 1 0,26 25 15,0-25-15,0 25 0,0-25 16,0 0-16,0 25 16,26-25-16,-1-1 0,1-25 15,0 26-15,-1-26 16,27 0-16,-27 0 0,27-26 15,-1 1-15,-25-1 0,-1 0 16,27 1-16,-52-1 16,25-25-16,-25 25 0,0 0 15,-25-25-15,-1 25 16,0 1-16,-25-1 0,25 0 16,1 26-16,-27 0 0,27 0 15,25 26-15,-26-26 16,26 26-16</inkml:trace>
  <inkml:trace contextRef="#ctx0" brushRef="#br0" timeOffset="-16335">14855 3894 0,'0'-26'0,"-26"26"16,1-26-16,-1 26 0,0 0 16,1 0-1,25 26-15,-26 0 0,26-1 16,0 27-16,0-27 0,0 27 16,0-27-16,0 27 15,26-27-15,-26 1 0,25 0 16,1-1-16,0-25 15,-1 0-15,1 0 0,25 0 16,-25 0-16,-1-25 0,1-1 16,0 0-16,-1 1 15,-25-27-15,0 27 0,0-27 16,0 1-16,-25 0 16,25 25-16,-26-25 0,0 25 15,1 0-15,-1 26 0,0 0 16,1 0-16,25 26 15,0 0-15,-26-26 0,26 25 16,0 1-16,0 0 16</inkml:trace>
  <inkml:trace contextRef="#ctx0" brushRef="#br0" timeOffset="-16104">15368 3227 0,'-26'0'15,"1"0"-15,25 51 16,0-25-16,0 51 16,0-26-16,0 26 0,0 0 15,0 0-15,0 0 16,25-26-16,-25 26 0,26-26 15,-26 1-15,26-1 0</inkml:trace>
  <inkml:trace contextRef="#ctx0" brushRef="#br0" timeOffset="-15720">16292 3355 0,'0'-26'16,"-26"1"-16,0 25 16,1 0-16,-27-26 0,1 26 15,0 26-15,-1-26 16,1 25-16,-26 1 0,26 25 16,-1-25-16,27 25 15,-1-25-15,26 25 0,0-25 16,26 25-16,-1-25 0,27-1 15,-1 27-15,0-27 16,26 1-16,0 0 0,-25-26 16,25 25-16,-26 1 0,0 0 15,-25-1-15,0 1 16,-26 0-16,0-1 0,0 1 16,-52 0-16,27-1 15,-27-25-15,-25 26 0,26 0 16,0-26-16,-1 0 15,27 0-15,-1 0 0,0-26 16,1 0-16</inkml:trace>
  <inkml:trace contextRef="#ctx0" brushRef="#br0" timeOffset="-15291">16933 3458 0,'-77'25'0,"26"-25"16,-1 0-16,1 0 16,25 0-16,1 0 0,25-25 15,25-1 1,27 26-16,25-26 0,0 1 15,25-1-15,27 0 0,-1 1 16,0-1-16,26 0 16,-26-25-16,1 25 0,-27 26 15,-25-25-15,0-1 0,-25 0 16,-27 26-16</inkml:trace>
  <inkml:trace contextRef="#ctx0" brushRef="#br0" timeOffset="-15060">17651 2893 0,'-25'-26'0,"-1"1"15,0 25-15,26-26 16,26 26 0,0 26-16,25-1 15,0 27-15,26-27 0,-25 27 16,50 25-16,-50-26 0,25 26 15,-26-26-15,-25 26 16,-26-25-16,-26 25 0,-25-26 16,-1 0-16,-25 0 0,0-25 15,0 0-15</inkml:trace>
  <inkml:trace contextRef="#ctx0" brushRef="#br0" timeOffset="-14208">18934 1764 0,'-25'-25'0,"25"-1"16,0-25-16,-26 25 0,26-25 15,0 25-15,0 0 16,0 1-16,26 50 15,-26 1-15,25 0 16,-25 25-16,26 26 0,-26-26 16,26 26-16,-26 0 0,0-26 15,25 26-15,-25-25 16,0-1-16,0-25 0,0-1 16,0 1-16,0 0 0,0-52 31,0 0-31,0 1 0,0-27 15,0 1-15,0 0 0,26-26 16,-26 0-16,0 0 16,0 0-16,26-26 0,-26 52 15,0-26-15,25 26 16,-25 25-16,26 0 0,-1 26 16,1 26-16,25 25 15,1 1-15,-27-1 0,52 0 16,-25 26-16,-1-25 15,26-1-15,-26 0 0,1 0 16,-1-25-16,0 25 0,1-51 16,-1 26-16,-25-26 15,-1 0-15,-25-26 0,26 1 16,-26-27-16,0 1 0,-26 0 16,1-26-16,-1 26 15,0-26-15,1 0 0,-27 25 16,27 1-16,25 0 15,-26 51-15,0 0 16,26 51-16,0-25 0,26 25 16</inkml:trace>
  <inkml:trace contextRef="#ctx0" brushRef="#br0" timeOffset="-13379">20243 1739 0,'25'-26'0,"1"0"0,0 1 16,-26-1 0,-26 52-1,26-1 1,-26 1-16,26 25 16,0-25-16,-25 25 0,25-25 15,0-1-15,25 1 0,1 0 16,0-1-16,-1 1 15,1-26-15,0 26 0,25-26 16,-25 0-16,25 0 16,0-26-16,-25 0 0,25 26 15,-25-25-15,-26-27 0,0 27 16,0-1-16,0-25 16,-51 25-16,-1-25 0,1 25 15,0 1-15,-1-1 16,1 26-16,25-26 0,1 26 15,-1 0-15,26 26 16,26-26-16,-1 26 16,27-1-16,-1-25 0,26 26 15,0-26-15,0 0 16,0 0-16,0 0 0,0 0 16,-26 0-16,0-26 0,1 26 15,-27-25-15,27 25 16,-52-26-16,0 0 15,-26 1 1,0 25-16,1-26 0,-27 26 16,27 0-16,-1 0 0,0 26 15,1-1-15,-1 1 16,26 0-16,0 25 0,0-25 16,26 25-16,-26-26 15,25 27-15,1-27 0,0 1 16,-1 0-16,1-26 0,0 25 15,-1-25-15,1 0 16,0-25-16,-1-1 0,1 0 16,0-25-16,-1 25 15,1-50-15,-26 24 0,26-25 16,-26 26-16,0-52 0,0 26 16,0 0-16,0 0 15,0 26-15,0-26 0,0 26 16,0 25-16,0 0 15,0 52-15,0 0 16,0-1-16,0 27 0,0 25 16,25-26-16,-25 26 15,26 0-15,0 0 0,-1 0 16,1 0-16,0-26 16,-1 1-16,1-1 0,-26 0 15,26-25-15,-1-1 0,-25 1 16</inkml:trace>
  <inkml:trace contextRef="#ctx0" brushRef="#br0" timeOffset="-13015">21833 1713 0,'0'-26'0,"0"1"16,26 25 31,0-26-32,25 26-15,-25 0 0,-1-26 16,27 26-16,-1-25 16,-25-1-16,-1 0 0,1 1 15,-26-1-15,0 0 0,-26-25 16,1 25-16,-1 1 16,0 25-16,-25-26 0,0 26 15,25 0-15,-25 0 16,25 0-16,0 26 0,1 25 15,-1-25-15,0 25 0,26 0 16,0 1-16,0-1 16,26 0-16,0 1 0,-1-1 15,27-26-15,-27 27 16,27-52-16,-1 25 0,0-25 16,26 0-16,-25 0 15,25-25-15,-26-1 0</inkml:trace>
  <inkml:trace contextRef="#ctx0" brushRef="#br0" timeOffset="-12798">22577 1456 0,'0'-51'0,"0"0"0,0 25 15,0-25-15,0 25 16,26 52 0,0-1-1,-1 27-15,1-1 0,0 0 16,-1 26-16,1 0 0,-26 0 15,26-25-15,-26 24 16,0 1-16,-26-25 0,0-27 16,1 27-16,-27-27 15,1 1-15,-26 0 0,26-26 16,-26 0-16</inkml:trace>
  <inkml:trace contextRef="#ctx0" brushRef="#br0" timeOffset="-12635">22244 738 0,'0'-51'0,"0"-1"15,0 78 17,26 0-32,-1-1 0,-25 1 15,26 0-15,0-1 0</inkml:trace>
  <inkml:trace contextRef="#ctx0" brushRef="#br0" timeOffset="-12293">23322 1046 0,'25'-26'0,"1"0"15,-26 1-15,0-1 16,-26 1-16,1-1 16,-27 0-16,1 26 0,0 0 15,-1 0-15,1 0 16,-26 0-16,51 0 0,-25 0 16,51 26-16,0 0 0,0-1 15,26 26-15,-1 1 16,27-1-16,-1 0 0,26 1 15,-26-1-15,26 0 0,-25 1 16,-27-1-16,1-25 16,-26-1-16,0 1 0,-51 0 15,-26-26-15,-52 0 16,-25 25-16,-25-25 0</inkml:trace>
  <inkml:trace contextRef="#ctx0" brushRef="#br0" timeOffset="-10168">19601 2919 0,'0'-26'0,"0"0"15,26 1-15,-26-1 0,51 26 16,-51-26-16,0 1 16,0-1-16,-25 26 15,-1 26 1,-25-26-16,25 51 0,-25-25 16,25 51-16,-25-26 15,25 0-15,26 26 0,-26 0 16,26-25-16,0-1 0,26 0 15,-26 1-15,51-27 16,-25 27-16,25-27 0,26-25 16,0 0-16,0 0 0,26 0 15,-26 0-15,0-25 16,0-1-16,0-25 0</inkml:trace>
  <inkml:trace contextRef="#ctx0" brushRef="#br0" timeOffset="-9730">20448 2816 0,'0'26'63,"0"-1"-63,0 1 15,0 0-15,0 25 0,26 0 16,-26 1-16,25-1 0,-25 0 16,26 1-16,-26-1 15,26 0-15,-26-25 0,25 0 16,-25-1-16,0 1 0,0-52 31,-25 1-31,-1-1 16,0-25-16,1-1 15,-1-25-15,0 0 0,1 0 16,-1-25-16,0-1 16,1-25-16,-1 25 0,26 1 15,0 25-15,0 0 0,26 25 16,-1 27-16,27-1 16,-27 0-16,52 26 0,-25 0 15,25 26-15,0 0 16,0-1-16,-26 27 0,0-27 15,0 27-15,-25-1 0</inkml:trace>
  <inkml:trace contextRef="#ctx0" brushRef="#br0" timeOffset="-9561">20422 2816 0,'-25'26'0,"-1"-26"15,0 25-15,26-50 31,26 25-31,0 0 16,-1-26-16,27 26 0,-1 0 16,0 0-16,1 0 0,-1 0 15,0 0-15</inkml:trace>
  <inkml:trace contextRef="#ctx0" brushRef="#br0" timeOffset="-9208">21295 2996 0,'-26'0'0,"52"0"31,-1 0-31,1-26 0,25 26 16,-25 0-16,51-26 0,-26 26 15,26-25-15,-26 25 16,1-26-16,-1 26 0,-25-26 16</inkml:trace>
  <inkml:trace contextRef="#ctx0" brushRef="#br0" timeOffset="-8864">22757 2637 0,'-26'-26'16,"26"0"-16,-25 26 16,25-25-16,-26-1 0,0 0 15,1 1-15,-27 25 0,27 0 16,-27 0-16,27 0 15,-26 25-15,25 1 0,0 0 16,1 25-16,-1-25 16,26 25-16,0 0 0,0 0 15,0 1-15,26 25 0,25-52 16,-25 27-16,25-27 16,26 27-16,-26-52 0,26 25 15,0-25-15,0 0 16,0-25-16,0 25 0,-26-52 15</inkml:trace>
  <inkml:trace contextRef="#ctx0" brushRef="#br0" timeOffset="-8658">23322 2354 0,'0'-51'0,"-26"0"0,26-1 16,0 27-16,-26-1 0,26 0 15,0 52 1,0 0-16,26 25 15,-26 0-15,26 1 16,-26-1-16,25 26 0,-25-26 16,26 26-16,-26 0 0,25 0 15,-25-26-15,0 26 16,26-25-16,-26-1 0,0 0 16</inkml:trace>
  <inkml:trace contextRef="#ctx0" brushRef="#br0" timeOffset="-8435">23809 2560 0,'0'-26'16,"0"52"0,26-1-1,-26 1-15,25 0 16,-25 25-16,26-26 0,-26 27 15,26-1-15,-26 0 16,25 1-16,1-1 0,-26-25 16,0 25-16,26-25 15</inkml:trace>
  <inkml:trace contextRef="#ctx0" brushRef="#br0" timeOffset="-8285">23989 2123 0,'-26'-51'0,"0"51"0,1-26 15,25 52 1,0 0-16,0-1 16,0 27-16</inkml:trace>
  <inkml:trace contextRef="#ctx0" brushRef="#br0" timeOffset="-6471">19447 4227 0,'0'-25'16,"0"-1"-16,0 0 0,26 1 16,-26-1-16,0 0 15,26 26-15,-26-25 0,0 50 16,0 1-1,0 0-15,25 25 0,-25 26 16,0 0-16,26 0 0,-26 0 16,0 25-16,0-25 15,26 0-15,-26 0 0,0-25 16,0 25-16,0-52 0,0 27 16,0-27-1,25-25 1,-25-25-16,0-1 15,26-25-15,-26-1 0,26 1 16,-1-26-16,1 0 0,0 0 16,-1 0-16,27 0 15,-27 26-15,1-1 0,25 27 16,-25 25-16,-1 25 16,27 1-16,-27 25 0,1 1 15,0 25-15,-26-26 0,25 26 16,-25 0-16,26 0 15,-26-26-15,0 1 0,0-1 16</inkml:trace>
  <inkml:trace contextRef="#ctx0" brushRef="#br0" timeOffset="-5969">20576 4663 0,'0'-25'0,"0"-1"15,26 0-15,-26-25 16,26 25-16,-26-25 0,0 25 16,25-25-16,-25 25 0,0 1 15,-25 25 1,-1 0-16,0 25 15,1 27-15,-1-1 16,-25 0-16,25 1 0,-25-1 16,25 26-16,0-26 0,26 1 15,0-1-15,0 0 16,0 1-16,0-27 0,0 1 16,26-26-16,0 26 15,-1-26-15,27 0 0,-27-26 16,27 0-16,-27 1 0,27-27 15,-27 27-15,1-52 16,0 25-16,-1 1 0,-25 0 16,26-1-16,-26 1 15,26 25-15,-26 1 0,25 25 16,-25 25-16,26 1 16,-1 25-16,-25-25 15,26 25-15,0 1 0,-1-1 16,-25-25-16,26-1 0,0 1 15,-1 0-15,1-26 16</inkml:trace>
  <inkml:trace contextRef="#ctx0" brushRef="#br0" timeOffset="-5592">21141 4432 0,'-26'-25'15,"26"-27"-15,-26 27 0,1 25 16,25-26-16,0 52 31,25-1-31,1 27 16,-26-27-16,26 27 15,-1-27-15,1 27 16,-26-1-16,26-25 0,-26-1 16,25 1-16,-25 0 0,0-1 15,26-25 1,-26-25-16,0-1 15,0 0-15,0-25 16,0 0-16,0-1 16,0 1-16,26 0 0,-26-1 15,25 27-15,1-1 0,0 1 16,-1 25-16,27 0 16,-27 25-16,1 1 0,25 25 15,-25 0-15,0 1 16,-26 25-16,25-26 0,1 26 15,-26-26-15,25 1 0,1-27 16,-26 1-16</inkml:trace>
  <inkml:trace contextRef="#ctx0" brushRef="#br0" timeOffset="-5160">22398 4432 0,'0'-25'15,"0"-1"1,-26 0-16,26 1 0,-25-1 16,25 1-16,-26-1 15,0 0-15,26 1 16,-25 25-16,-1 0 0,0 0 16,1 0-16,-1 25 15,0 27-15,1-27 0,-1 26 16,0 26-16,1-25 0,-1-1 15,26 26-15,-26-26 16,26 1-16,0-1 0,0-25 16,26-1-16,0 1 0,-1 0 15,1-26-15,0 0 16,25 0-16,-25-26 0,25 0 16,-25 1-16,-1-27 15,27 1-15,-27 0 0,1-1 16,-26 1-16,26 0 0,-1-1 15,-25 27-15,0-1 16,26 26-16,-26 26 0,25-1 16,-25 27-16,26-1 15,-26 0-15,26 26 0,-1 0 16,1 0-16,0-25 0,25-1 16</inkml:trace>
  <inkml:trace contextRef="#ctx0" brushRef="#br0" timeOffset="-4939">23039 4484 0,'-51'0'16,"0"0"-16,25 0 0,0 0 15,1 0-15,25-26 0,25 26 16,27 0-16,-27 0 15,27 0-15,25 0 0,-26 0 16,0 0-16,1 0 16,-27 0-16,1 0 0,0 0 15</inkml:trace>
  <inkml:trace contextRef="#ctx0" brushRef="#br0" timeOffset="-4565">24091 4355 0,'26'-25'16,"-26"-26"-16,0 25 0,0 0 15,0 1-15,0-1 16,0 0-16,-26 1 0,1 25 16,-1 0-16,0 25 0,-25-25 15,25 52-15,-25-27 16,25 27-16,-25-1 0,25 0 16,26 0-16,-25 1 15,25-1-15,0 0 0,25 1 16,1-27-16,25 27 0,-25-27 15,25 1-15,26-26 16,0 0-16,-25 0 0,24 0 16,1 0-16,0-26 0,0-25 15</inkml:trace>
  <inkml:trace contextRef="#ctx0" brushRef="#br0" timeOffset="-4364">24733 4073 0,'-26'-77'16,"26"0"-16,-26 0 15,26 26-15,-25 0 0,25 25 16,-26 0-16,26 78 31,26-27-31,-26 52 0,25-25 16,-25 25-16,26 0 0,0 0 16,-1 0-16,1 0 15,0-1-15,-1 1 0,1-25 16,0-1-16,-26 0 15,25 1-15</inkml:trace>
  <inkml:trace contextRef="#ctx0" brushRef="#br0" timeOffset="-4176">25040 4176 0,'0'-26'15,"0"1"-15,0-1 16,26 26-16,-26 26 15,0-1-15,26 27 0,-26-1 16,25 0-16,-25 0 16,26 1-16,-26 25 0,26-26 15,-26-25-15,0 25 0,25-25 16</inkml:trace>
  <inkml:trace contextRef="#ctx0" brushRef="#br0" timeOffset="-4033">25169 3663 0,'-26'-77'0,"26"25"15,-26 27-15,26-1 16,0 52-16,-25-1 16,-1 27-16</inkml:trace>
  <inkml:trace contextRef="#ctx0" brushRef="#br0" timeOffset="-2621">21526 5998 0,'25'-52'15,"-25"27"-15,26-1 16,-26 0-16,26-25 0,-26 25 16,25 1-16,-25-1 0,0 0 15,-25 1-15,-1 25 16,0 0-16,-25 0 0,25 0 16,-25 25-16,0 27 15,25-27-15,-25 27 0,25-1 16,0 0-16,26-25 0,0 25 15,0-25-15,0-1 16,0 1-16,26-26 0,0 0 16,25 0-16,-25 0 15,-1 0-15,27 0 16,-1-26-16,-25 1 0,-1-1 16,27 1-16,-27-1 15,-25 0-15,26-25 0,-26 25 16,25 1-16,-25-1 15,0 0-15,0 52 16,-25 0 0,25-1-16,0 1 15,0 0-15,25-26 16,-25 25-16,26-25 0,0 0 16,-1 0-1,1 0-15,0 0 0,-26-25 16,25-1-16,1 0 15,0 1-15,-1-1 0,-25 0 16,0 1-16,0-27 0,0 27 16,-25-27-16,-1 27 15,-25-1-15,-1-25 0,-25 25 16,26 26-16,-26 0 16,-25 0-16,25 0 0,0 26 15,0-1-15,0 27 0,25-1 16,1 0-16,0 26 15,25 0-15,26 0 0,0 0 16,26 26-16,-1-26 16,27 25-16,-1-25 0,0-25 15,26 25-15,0-26 0,0-25 16,0-1-16,0-25 16,26 0-16,-26-25 0,0-27 15,0 1-15,0 0 16,-26-26-16,0 0 0</inkml:trace>
  <inkml:trace contextRef="#ctx0" brushRef="#br0" timeOffset="-1956">22680 5459 0,'-26'-26'0,"1"26"16,-1 0-1,26 26 1,0-1-16,0 1 15,0 0 1,0-52 62,0 52-47,0-1-15,0 1-16,0 25 0,0-25 16,26 25-16,-26 1 15,0-1-15,25 26 0,-25-26 16,26-25-16,0 25 16,-1-25-16,1-1 0,25 1 15,-25 0-15,25-26 0,1 0 16,-1 0-16,0 0 15,1-26-15,-27 0 0,27 1 16,-1-26-16,-25-1 0,-1 1 16,1 0-16,0-26 15,-26 25-15,0-25 0,0 26 16,0 0-16,0-1 16,0 1-16,-26 25 0,0 26 15,1 0 1,-1 26-1,26 0-15,0-1 0,0 1 16,0 0-16,26-1 16</inkml:trace>
  <inkml:trace contextRef="#ctx0" brushRef="#br0" timeOffset="-1735">23655 5433 0,'0'-26'0,"0"1"32,0 50-17,26 1-15,-26 25 16,0-25-16,25 51 0,-25-26 16,26 1-16,0 25 0,-26-26 15,25 0-15,-25 1 16,26-1-16,-26-25 0,26-1 15,-26 1-15</inkml:trace>
  <inkml:trace contextRef="#ctx0" brushRef="#br0" timeOffset="-1230">24425 5459 0,'-26'0'15,"26"-26"-15,-26 26 16,26-26-16,-25 1 16,-1 25-1,0 0 1,1 0-16,25 25 15,-26 1-15,0 0 0,26-1 16,0 1-16,0 0 0,0-1 16,26 1-16,25 0 15,1-1-15,25 27 0,-26-27 16,26 1-16,-26 0 16,1-1-16,-1 1 0,-25 0 15,-1-1-15,-25 1 0,-25 0 16,-27-1-16,1-25 15,0 26-15,-1-26 0</inkml:trace>
  <inkml:trace contextRef="#ctx0" brushRef="#br0" timeOffset="-1048">24399 5356 0,'0'-51'0,"0"-1"16,0 27-16,0-1 0,0 1 15,0-1-15,26 26 0,-1-26 16,27 26-16,-1 0 16,0 0-16,26 0 0,0 26 15,0-26-15,-25 0 16,25 0-16</inkml:trace>
  <inkml:trace contextRef="#ctx0" brushRef="#br0" timeOffset="-804">25323 4843 0,'-26'0'16,"0"26"-16,26-1 16,0 27-16,0-1 15,0 26-15,-25 0 0,25 0 16,0 25-16,0-25 0,0 26 15,0 0-15,-26-26 16,26 0-16,0 0 0,0 0 16,0-52-16,0 27 15,0-27-15,0 1 0</inkml:trace>
  <inkml:trace contextRef="#ctx0" brushRef="#br0" timeOffset="-486">26298 5305 0,'-77'-52'32,"51"52"-32,-25 0 0,-1-25 15,1 25-15,25 0 0,-25 25 16,0 1-16,25 0 15,-25-1-15,25 1 0,1 25 16,-1 1-16,26-1 0,0 0 16,0 1-16,0-1 15,0 26-15,26-51 0,-1 25 16,1 0-16,25-25 16,0 0-16,26-1 0,0-25 15,0 0-15,0-25 0,26-1 16,0-25-16,-1 25 15,-25-25-15</inkml:trace>
  <inkml:trace contextRef="#ctx0" brushRef="#br0" timeOffset="-234">26836 5151 0,'0'-26'16,"-25"1"-16,25-1 15,0 0-15,25 52 47,-25 25-47,0 1 16,26-1-16,-26 0 0,0 26 16,26 0-1,-1 51-15,-25-51 0,26-25 16,-26-1-16,0 0 0,26 1 15</inkml:trace>
  <inkml:trace contextRef="#ctx0" brushRef="#br0" timeOffset="1188">25708 841 0,'-52'-77'0,"52"25"16,-25-25-16,-1 0 0,26 26 16,0-26-16,0 26 15,26-1-15,-1 1 0,1 25 16,25 26-16,1 0 0,50 0 16,1 0-16,51 0 15,0 52-15,25-27 0,27 27 16,-1-1-16,-26 0 15,1 26-15,0 0 0,-52 0 16,0 26-16,-51 0 0,-26-1 16,-25 26-16,-26-25 15,-26 25-15,-25 1 0,-26-27 16,0 27-16,-25-27 16,-1-25-16,26 26 0,-77 51 15,128-77-15,1 0 16,25 0-16,25 0 15,1 0-15,25 0 0,1-1 16,25 1-16,25 0 0,-25 0 16,0 0-16,26 0 15,-26 0-15,25 0 0,-25 0 16,26 0-16,-26-25 16,0 24-16,-26 1 0,1 0 15,-1-25-15,0 25 16,-51-26-16,0 26 0,0-26 15,-25 1-15,-1-1 0,-25-25 16,25 25-16,-25-25 16,-1-1-16,27 27 0,-1-27 15,26 26-15,26 1 0,25 25 16,0 0-16,52 25 16,-1 1-16,27 0 0,-1 25 15,26 0-15,-26 0 16,-25-25-16,0 25 0,-27-25 15,-24 0-15,-52-1 16,-52-25-16,1-25 0,-77-1 16,-26 0-16,-26-25 0,-51-26 15,-25 0-15</inkml:trace>
  <inkml:trace contextRef="#ctx0" brushRef="#br0" timeOffset="8826">22834 353 0,'-51'-26'0,"25"-25"16,-25 25-16,-1 1 0,1-1 16,-26 0-16,-25 1 15,-1-1-15,0 1 0,-51 25 16,0-26-16,-25 0 16,-26 26-16,-26-25 0,-26 25 15,1 0-15,-1 0 0,0 0 16,1 25-16,51 1 15,-26 25-15,51 26 0,26 0 16,26 0-16,0 26 16,-1 25-16,27 0 0,-1 26 15,0 26-15,1 25 0,25 0 16,-26 26-16,26 0 16,0 26-16,26 25 0,0-26 15,-1 27-15,52-1 0,0 0 16,52 26-16,-1-26 15,26 0-15,51 1 0,26-27 16,0 26-16,51-25 16,-25 0-16,51-1 0,0-25 15,0-26-15,25 1 0,26-27 16,1 1-16,25-52 16,25 0-16,1-25 0,-1 0 15,26-52-15,26 0 16,-26 1-16,26-52 0,-26 0 15,1-26-15,-53 0 0,27-51 16,-52 0-16,-25-25 16,-26-27-16,0-25 0,-52 0 15,26-51-15,-51 0 16,26 0-16,-26-26 0,-26 0 16,0-26-16,1 1 0,-52 25 15,25-26-15,-25-25 16,-25 26-16,-27-27 0,-25-25 15,-25 26-15,-78-26 16,-25-25-16,-78-1 0,-76 1 16,-103-1-16,-76 1 0,-130 50 15,-101 1-15,-78 51 16,-154 26-16</inkml:trace>
  <inkml:trace contextRef="#ctx0" brushRef="#br0" timeOffset="14495">25477 7255 0,'-26'0'0,"26"-26"16,26 0-16,-1 26 15,1-25-15,0 25 16,-1-26-16,1 26 0,25 0 16,-25 0-16,25 0 15,1 0-15,-1 0 0,0 51 16,26-25-16,0 25 16,0 26-16,0 0 0,0 26 15,26 25-15,-52 26 0,26 0 16,-26 26-16,1-1 15,-27 1-15,1-1 0,-26-25 16,0 26-16,0-26 16,-26-26-16,1 0 0,25 1 15,-26-27-15,0-25 0,26 0 16,-25 0-16,25-25 16,-26-27-16,26 1 0,-26-26 15,1 0-15,-1-26 16</inkml:trace>
  <inkml:trace contextRef="#ctx0" brushRef="#br0" timeOffset="14892">26067 9359 0,'-26'0'16,"26"25"15,0 1-31,-26-1 15,26 27-15,0-1 16,0 0-16,0 1 0,26 25 16,0-26-16,-1 0 0,1 1 15,25-1-15,1-25 16,25-26-16,25 0 0,-25-26 16,26 0-16,25-25 15,-25 0-15,-1-1 0,1 1 16,-26 0-16,0-1 0,-26 27 15,1-1-15</inkml:trace>
  <inkml:trace contextRef="#ctx0" brushRef="#br0" timeOffset="24058">18088 1892 0,'0'-25'0,"0"-1"16,0 0-16,25 1 15,-25-1-15,26 1 0,0-1 16,-26 0-16,25 26 16,-25-25-16,26 25 15,-26 25 1,26 1-16,-1 0 15,1 25-15,-1 0 0,1-25 16,25 25-16,-25 0 16,0-25-16,25 0 0,-25-1 15,-1 1-15,27-26 0,-27-26 16,27 1-16,-1-1 16,0-25-16,1-1 0,25-25 15,0 1-15,0-27 0,-26 0 16,26 1-16,0 25 15,0-26-15,-26 52 0,0-1 16,-25 1-16,0 51 16,-1 26-16,-25-1 0,0 52 15</inkml:trace>
  <inkml:trace contextRef="#ctx0" brushRef="#br0" timeOffset="24560">18575 3227 0,'0'-26'0,"26"0"0,-26 1 16,25-1-16,1 0 15,0 1-15,-26-1 0,25 0 16,1 26-16,0 0 15,-26 26-15,0 0 16,25 25-16,-25-25 0,26 25 16,-26 0-16,0-25 15,26 25-15,-26-25 0,25 0 16,-25-1-16,26 1 0,0-26 16,-1-26-1,27 26-15,-27-25 0,52-27 16,-26 27-16,26-52 15,0 25-15,0-25 0,26-25 16,0 25-16,-1-26 0,1 26 16,0 0-16,-1 0 15,-25 26-15</inkml:trace>
  <inkml:trace contextRef="#ctx0" brushRef="#br0" timeOffset="25201">18960 5125 0,'0'-25'0,"26"-1"15,-26 0 1,0 1-1,0 50 1,0 1-16,0 0 16,0 25-16,0 0 0,25 0 15,-25-25-15,26 25 16,-26 1-16,26-27 0,-1 1 16,1-26-16,-1 0 15,1 0-15,0-26 0,25 1 16,0-1-16,26-25 0,-25-1 15,25-24-15,0-1 16,25 0-16,-25 0 0,0 0 16,0 0-16,0 0 15,0 25-15,-26 1 0,1 25 16,-1 26-16</inkml:trace>
  <inkml:trace contextRef="#ctx0" brushRef="#br0" timeOffset="25723">19832 6151 0,'26'-25'0,"0"-1"0,-1 26 16,1-26-16,-1 1 15,-25-1-15,26 26 0,0 0 16,-26 26 0,25-1-1,-25 27-15,0-27 0,26 27 16,-26 25-16,26-26 16,-26 0-16,25 1 0,1-1 15,0-25-15,-1-1 16,27 1-16,-1-26 0,0-26 15,26 1-15,26-1 16,-26-25-16,51-26 0,-25 0 16,25 0-16,-25 0 0,25-26 15,0 26-15,-25 0 16,-26 0-16,26 26 0,-52 25 16,0 1-16,0 25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50:31.528"/>
    </inkml:context>
    <inkml:brush xml:id="br0">
      <inkml:brushProperty name="width" value="0.05" units="cm"/>
      <inkml:brushProperty name="height" value="0.05" units="cm"/>
      <inkml:brushProperty name="color" value="#ED1C24"/>
      <inkml:brushProperty name="fitToCurve" value="1"/>
    </inkml:brush>
  </inkml:definitions>
  <inkml:trace contextRef="#ctx0" brushRef="#br0">107 923 0,'0'-25'0,"26"25"0,-26-51 15,0 25-15,26 0 16,-26 1-16,0-1 0,0 0 16,0 1-1,0 50 1,0 1-16,0 25 16,0-25-16,0 25 0,0 26 15,0 0-15,25 26 0,-25 76 31,0-76-31,0 0 0,-25-1 0,25 26 16,-26-25-16,26-26 0,-26 26 16,1-26-16,25 0 15,-26 0-15,26 0 16,-26-26-16,1 0 0,25 1 16,0-1-16,0-25 0,0-1 15,0 1-15,0-1 0,25-25 16,1 0-16,0 0 15,25-25-15,0-1 0,26 26 16,0-25-16,0-1 16,26 0-16,25 1 0,0-1 15,26 0-15,26 1 0,0-1 16,-1 26-16,26-26 16,1 1-16,-27 25 0,1-26 15,-26 26-15,0 0 16,-52 0-16,-25 0 0,0 0 15,-51 0-15,0 0 0,-52 0 16,0 0 0,-25-26-16,25 26 15,1 0-15,-1-25 16,0 25-16,1-52 0,-1 27 16,26-27-16,0 1 0,0-26 15,26 0-15,-1-26 16,-25 1-16,26-26 0,0 25 15,-26-25-15,25-1 16,1 1-16,-26 0 0,26 0 16,-26 25-16,25-25 0,-25 25 15,26 0-15,-26 1 16,26 25-16,-26 0 0,25 25 16,-25 27-16,0-26 15,0 25-15,-25 26 0,-1 0 16,0 0-16,1 0 0,-27 0 15,1 0-15,0 26 16,-26-26-16,0 25 0,-26 1 16,0-26-16,-25 25 0,0 1 15,0 0-15,-26-1 16,0 1-16,-26 0 0,1-1 16,-1 1-16,0 0 15,26-1-15,0 1 0,26-26 16,26 26-16,25-26 0,25 25 15,1 1-15,25 0 16,26-1-16,0 1 16,26 0-16,0-26 15</inkml:trace>
  <inkml:trace contextRef="#ctx0" brushRef="#br0" timeOffset="504">1441 1077 0,'26'0'0,"0"0"16,-1-25-16,1 25 16,-26-26-16,26 0 0,-1 26 15,1-25-15,-26-1 16,0 0-16,-26 26 0,1-25 16,-1 25-16,-51 0 0,26 0 15,-26 25-15,0 1 16,-26 0-16,26-26 0,0 51 15,0-25-15,26-1 0,25 1 16,26 0-16,26-26 16,25 25-16,26 1 0,0 0 15,26 25-15,25-25 16,-25-1-16,-1 1 0,1 0 16,-26 25-16,0-25 0,-26-1 15,-25 27-15,-26-27 16,-26 1-16,1 25 0,-52-25 15,0 0-15,0-1 0,-26 1 16,26-1-16,-25-25 16,25 0-16,0-25 0,25-1 15</inkml:trace>
  <inkml:trace contextRef="#ctx0" brushRef="#br0" timeOffset="746">1364 847 0,'0'-52'0,"0"27"0,0-27 16,0 27-16,0-1 0,0 0 15,0 1-15,0 50 32,0 1-32,0 25 15,0 26-15,0 26 0,0-1 16,0 27-16,0-1 0,-25 0 15,25 26-15,-26 0 16,26-26-16,0 26 0,-25-25 16,25-1-16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4T06:49:41.613"/>
    </inkml:context>
    <inkml:brush xml:id="br0">
      <inkml:brushProperty name="width" value="0.05" units="cm"/>
      <inkml:brushProperty name="height" value="0.05" units="cm"/>
      <inkml:brushProperty name="color" value="#ED1C24"/>
      <inkml:brushProperty name="fitToCurve" value="1"/>
    </inkml:brush>
  </inkml:definitions>
  <inkml:trace contextRef="#ctx0" brushRef="#br0">23501 1995 0,'-25'-26'0,"-1"0"15,0 26-15,-25-25 0,25-1 16,1 26-16,-27 0 15,27 0-15,-1 0 0,-25 0 16,25 0-16,26 26 16,-25-1-16,-1 1 0,26 0 15,0-1-15,-26 27 0,26-1 16,0 0-16,26 1 16,-26-27-16,26 27 0,-1-27 15,1 27-15,0-27 0,25-25 16,0 26-16,-25-26 15,25 0-15,26 0 0,-26-26 16,1 1-16,25-1 16,-26-25-16,0 25 0,-25-25 15,0-1-15,-1 1 0,-25 0 16,0-1-16,0 1 16,-25 25-16,-1 1 0,0-27 15,1 52-15,-27-25 16,27 25-16,-1 0 0,-25 25 15,25 1-15</inkml:trace>
  <inkml:trace contextRef="#ctx0" brushRef="#br0" timeOffset="493">23399 2405 0,'-26'0'0,"26"26"0,-26-26 16,26 26-16,-25-1 15,-1 1 1,0 0-16,26-1 0,-25 27 16,-1-27-16,1 1 0,-1 25 15,26-25-15,0-1 16,-26 1-16,26 0 0,0-1 15,0 1-15,26-26 16,0 26-16,-1-1 16,1-25-16,25 0 15,-25 0-15,25 0 0,0 0 16,1 0-16,-1 0 0,-25 0 16,25-25-16,0 25 15,-25 0-15,25 0 0,-25-26 16,0 26-16,-1-26 0,1 1 15,0-1 1,-26-25-16,25 25 0,-25 0 16,0 1-16,0-26 15,0 25-15,-25 0 0,-1 1 16,0-1-16,1 0 0,-1 1 16,0-1-16,-25 26 15,25-26-15,1 26 0,-1-25 16,0 25-16,1 0 15</inkml:trace>
  <inkml:trace contextRef="#ctx0" brushRef="#br0" timeOffset="-972">24271 3611 0,'0'-26'0,"-26"26"0,1-25 15,-1-1 1,0 26-16,26-26 0,-25 26 16,-1 0-16,0 0 0,1 0 15,-1 26-15,-25 0 16,25-1-16,-25 1 0,25 25 16,-25-25-16,25 25 15,1 1-15,25-27 0,-26 27 16,26-27-16,26 27 0,-26-27 15,25 1-15,27 0 16,-27-1-16,27-25 0,-1 26 16,0-26-16,0 0 15,-25-26-15,25 26 0,1-25 16,-27-27-16,27 27 0,-27-1 16,1-25-16,-26-1 15,26 27-15,-1-27 0,-25 27 16,0-27-16,0 27 15,-25-1-15,-1 26 0,0-26 16,-25 26-16,25 0 16,-25 26-16</inkml:trace>
  <inkml:trace contextRef="#ctx0" brushRef="#br0" timeOffset="-515">23938 3893 0,'0'52'0,"0"-27"16,0 1-1,0 0-15,0-1 0,0 1 16,0 0 0,0-1-16,-26 1 0,26 0 15,-26-1-15,26 27 0,-25-27 16,25 1-16,-26 25 16,26-25-16,-26 25 0,26-25 15,0-1-15,0 1 16,26 0-16,0-1 0,-26 1 15,25 0-15,27-26 0,-27 25 16,1-25-16,25 0 16,0 0-16,1 0 15,-1 0-15,0 0 0,1 0 16,25-25-16,-26 25 0,0-26 16,-25 0-16,25 26 0,-25-25 15,0-1-15,-1 0 16,1-25-1,0 0-15,-26 25 0,0 0 16,0-25-16,-26 26 0,26-1 16,-26 0-16,26-25 0,-25 25 15,-1 1-15,0-1 16,1 26-16,-1-26 0,-25 26 16,25-25-16,0 25 15,1 0-15,-1 0 0,0 0 16,1 0-16</inkml:trace>
  <inkml:trace contextRef="#ctx0" brushRef="#br0" timeOffset="-38811">19679 3662 0,'0'-25'16,"0"-1"-1,0 0-15,0 1 16,0-1-16,0 0 31,-26 26-31,0 0 16,1 26-16,-1 0 0,0-1 16,-25 1-16,25 0 15,1 25-15,-27-25 0,27 25 16,-1 0-16,26 1 15,-26-27-15,26 27 0,0-27 16,26 1-16,-26 25 0,26-25 16,25 0-16,-25-26 15,25 25-15,0 1 0,1-26 16,25 0-16,-26 0 0,0 0 16,0 0-16,-25-26 15,25 1-15,-25-1 0,0 0 16,-1 1-16,-25-1 15,0-25-15,-25 25 0,-1-25 16,0-1-16,1 27 0,-1-1 16,0-25-16,1 25 15,-1 26-15,1-26 0,-1 26 16,0 0-16</inkml:trace>
  <inkml:trace contextRef="#ctx0" brushRef="#br0" timeOffset="-38217">19576 4176 0,'0'25'15,"0"1"1,0 0-1,-26-26-15,26 25 0,0 1 16,-25-1-16,-1 1 16,26 25-16,-26-25 0,1 25 15,25-25-15,-26 25 16,26-25-16,-26 25 0,26-25 16,0 0-16,0 25 0,26-25 15,-26-1 1,26-25-16,25 0 0,-25 26 15,25-26-15,0 0 0,1 0 16,-1-26-16,0 26 16,0 0-16,1 0 0,-1-25 15,0 25-15,1 0 16,-1 0-16,0 0 0,-25 0 16,25 0-16,-25 0 0,25 0 15,-25 0-15,0 0 16,25 0-16,-25 0 15,-1 0-15,-25-26 32,-25 0-32,-1 1 15,-25-1-15,25 0 16,-25 1-16,-1-1 0,27-25 16,-27 25-16,1-25 15,0 25-15,25-25 0,0-1 16,1 27-16,-1-1 0,26 1 15,-26-1-15,26 0 16,0 1-16</inkml:trace>
  <inkml:trace contextRef="#ctx0" brushRef="#br0" timeOffset="-40006">17729 3021 0,'25'0'15,"-25"-26"-15,0 1 16,0-1 0,-25 26-16,25-26 0,-26 26 15,0 0-15,1-25 0,-1 25 16,0 0-16,-25 25 15,25-25-15,1 26 0,-1 0 16,0 25-16,1-25 16,-1 25-16,26-25 0,0 25 15,0 0-15,0-25 0,0 25 16,26-25-16,25 0 16,-25-1-16,25 1 0,0 0 15,1-26-15,-1 0 0,0 0 16,1 0-16,25-26 15,-26 0-15,-25 1 0,25-1 16,-25-25-16,-1 25 16,1-25-16,-26-1 0,0 1 15,0 25-15,0-25 0,-26 0 16,1 25-16,-1 0 16,0 1-16,1-1 0,-1 26 15,0 0-15,1 0 16,-1 26-16,26-1 0,-26 1 15</inkml:trace>
  <inkml:trace contextRef="#ctx0" brushRef="#br0" timeOffset="-39435">17677 3483 0,'-25'0'16,"25"25"0,-26-25-16,26 26 15,-26 0 1,1-1-16,25 27 0,-26-27 16,0 27-16,1-1 15,-1-25-15,0 25 0,1 0 16,25-25-16,-26 25 0,26-25 15,0 0-15,0-1 16,0 1-16,26-26 0,-26 26 16,25-26-16,1 0 0,0 0 15,-1 0-15,1-26 16,25 26-16,-25 0 0,25-26 16,1 26-16,-1 0 15,0 0-15,1 0 0,-1 0 16,0 0-16,1 0 0,-1 0 15,0 0-15,-25 0 16,-1 0-16,27 0 0,-27 0 16,1 0-1,-26-25-15,0-1 16,-26 0-16,1 1 16,-1-27-1,0 27-15,1-1 0,-1-25 16,-25 25-16,25-25 15,1-1-15,-1 27 0,0-27 16,1 27-16,25-1 16,-26 0-16,0 26 15,26 26 1,0 0-16</inkml:trace>
  <inkml:trace contextRef="#ctx0" brushRef="#br0" timeOffset="-41259">17421 1276 0,'-26'-25'0,"52"-1"15,-1 26 1,-25 26-1,-25-1 1,25 1-16,-26 0 0,0 25 16,26 0-16,0-25 0,0 25 15,0 1-15,0-1 16,0 0-16,26-25 0,0 25 16,-1-25-16,1-1 0,0-25 15,25 26-15,0-26 16,-25 0-16,25 0 0,1-26 15,-1 1-15,0-1 16,1 1-16,-27-27 0,1 1 16,0 25-16,-26-25 0,0-26 15,-26 26-15,-25-1 16,25 1-16,-25 0 0,-1-1 16,1 27-16,0-1 15,-1 0-15,1 26 0,0 0 16,25 26-16,26 0 0</inkml:trace>
  <inkml:trace contextRef="#ctx0" brushRef="#br0" timeOffset="-40569">17446 1918 0,'0'-26'16,"26"26"-1,-26-26 1,0 52 15,-26-26-31,26 26 0,-25-26 16,-1 25-16,0 1 16,1 0-16,-1 25 0,0-25 15,1-1-15,25 1 0,-26 0 16,1-1-16,25 1 15,0 0-15,0-1 0,0 1 16,25-26 0,1 0-16,-1 0 15,1 0-15,0 0 0,25 0 16,-25 0-16,25-26 16,0 26-16,1 0 0,-27 0 15,27-25-15,-27 25 16,27 0-16,-27 0 0,27-26 15,-27 26-15,1 0 16,0 0-16,-1 0 0,1 0 16,0-26-16,-1 26 0,1 0 15,-26-25 1,0-1-16,0 0 16,0 1-16,-26-1 15,1 0-15,25 1 16,-26-1-16,-25 0 0,51 1 15,-26 25-15,0-26 16,1 26-16,25-26 0,-26 26 16,0 0-1,26 26 1</inkml:trace>
  <inkml:trace contextRef="#ctx0" brushRef="#br0" timeOffset="-36535">21295 2097 0,'-26'0'0,"1"-25"15,-1-1 1,26 0-16,-51 26 16,25-25-16,0 25 15,1 0-15,-1 0 16,-25 25-16,25-25 0,0 26 16,-25 0-16,25 25 15,1-25-15,25-1 0,-26 27 16,26-1-16,0-25 0,0 25 15,0-25-15,26 25 16,-1-25-16,1-1 0,0 27 16,25-52-16,-25 25 15,25 1-15,-25-26 0,25 0 16,0 0-16,-25 0 0,25 0 16,-25 0-16,0-26 15,-1 1-15,1-1 0,0 0 16,-1-25-16,-25 25 15,0-25-15,-25 0 0,25-1 16,-26 1-16,0 0 0,1 25 16,-1 0-16,0 1 15,1-1-15,-1 26 16,0 0-16,1 0 16,25 26-16,-26-1 0,26 1 15</inkml:trace>
  <inkml:trace contextRef="#ctx0" brushRef="#br0" timeOffset="-35902">21141 2636 0,'0'26'0,"0"-1"31,-26-25-15,26 26-16,-25 0 16,-1-26-16,26 51 0,-26-25 15,1-1-15,-1 27 0,26-27 16,-26 1-16,26 25 16,0-25-16,0 0 0,0-1 15,0 27-15,0-27 16,26 1-16,0 0 15,-1-1-15,1 1 16,0-26-16,-1 0 16,27 26-16,-27-26 0,1 0 15,25 0-15,-25 0 16,0 0-16,25 0 0,-25 0 16,25-26-16,-25 26 15,-1 0-15,26 0 0,-25 0 16,0 0-16,-1 0 0,1 0 15,0 0-15,-26-26 16,0 1 0,0-1-16,0 0 15,-26 1-15,0-1 16,26-25-16,-25 25 0,-1 0 16,0-25-16,1 25 15,-1-25-15,1 25 0,25 1 16,-26-1-16,0 0 0,26 1 15,-25 25-15,25-26 16,-26 26-16,26-26 16,0 1 31</inkml:trace>
  <inkml:trace contextRef="#ctx0" brushRef="#br0" timeOffset="-37653">19602 1943 0,'0'-25'0,"-26"25"16,26-26-16,-26 26 16,26-26-16,-25 26 15,-1 0-15,0 0 16,1 26-16,-1-26 15,-25 26-15,25-1 0,0 1 16,1 0-16,-1 25 16,26-25-16,-26 25 0,26 0 15,0-25-15,0 25 0,0 1 16,26-27-16,0 1 16,25 0-16,-25-1 0,25 1 15,-25 0-15,25-26 16,0 0-16,1 0 0,-1 0 15,-25-26-15,25 0 0,-25 1 16,-1-1-16,1-25 16,-1 25-16,-25-25 0,0 25 15,0-25-15,-25 25 16,-1 0-16,1-25 0,-1 25 16,0 26-16,1-25 0,-1 25 15,0 0-15</inkml:trace>
  <inkml:trace contextRef="#ctx0" brushRef="#br0" timeOffset="-37077">19499 2380 0,'0'25'31,"-26"-25"-15,26 26-1,-25 0-15,-1-1 0,0 1 16,1 0-16,-1-1 0,0 1 16,1 0-16,-1-1 15,26 1-15,-26-1 0,26 27 16,0-27-1,26 1-15,-26 0 0,26-26 16,-1 25-16,27-25 0,-27 0 16,27 0-16,-1 0 15,-25 0-15,25 0 0,0 0 16,-25 0-16,25 0 0,1 0 16,-27-25-16,26 25 15,1 0-15,-27 0 0,1 0 16,0 0-16,25 0 15,-25 0-15,-1 0 16,1-26-16,-26 0 16,-26 1-1,1-1-15,25 0 16,-26 26-16,0-25 16,1-1-16,-27 1 0,27-1 15,-1 0-15,0 1 16,1-1-16,-1 0 0,1 1 15,25-1-15,0 0 16,25 26 15,-25-25-31</inkml:trace>
  <inkml:trace contextRef="#ctx0" brushRef="#br0" timeOffset="-32697">21090 7049 0,'0'-26'16,"0"1"-1,0-1-15,0 0 16,-26 26-16,26-25 15,-26 25-15,-25 0 16,25 0-16,1 0 16,-27 0-16,1 25 15,0-25-15,-1 26 0,27 0 16,-26-1-16,25 1 0,0 0 16,1-1-16,-1 1 15,26 25-15,0-25 0,0 0 16,0-1-16,0 1 15,26 0-15,25-1 0,-25 1 16,25 0-16,0-26 0,0 25 16,26-25-16,-25 26 15,-1-26-15,26 0 0,-26-26 16,1 26-16,-1-25 0,0-1 16,-25 0-16,0 1 15,-26-1-15,0 0 0,0-25 16,0 25-16,-26-25 15,0 25-15,1-25 0,-1 25 16,0 1-16,1-1 0,-1 0 16,0 1-16,1 25 15,-1 0-15</inkml:trace>
  <inkml:trace contextRef="#ctx0" brushRef="#br0" timeOffset="-32104">20884 7511 0,'0'26'0,"26"-1"0,-26 1 15,0 0 1,-26-1-16,1 1 15,25 0-15,-52-26 0,27 25 16,-1 1-16,0 25 16,-25-25-16,26-1 0,-1 1 15,0 0-15,26 25 16,-25-25-16,25-1 0,0 1 16,0 0-16,0-1 0,25-25 15,-25 26-15,26-26 16,0 0-16,-1 26 15,26-26-15,-25 0 16,0 0-16,25 0 0,0 0 16,1 0-16,-1 0 0,0 0 15,1 0-15,-1 0 16,0 0-16,-25 0 0,25 25 16,1-25-16,-27 0 15,1 0-15,0 0 0,-1 0 16,1 0-16,-26-25 15,0-1 1,-26 0-16,26 1 16,-25-1-16,-1 0 15,0-25-15,1 25 0,-1-25 16,0 0-16,1-1 0,25 1 16,-26 0-16,0 0 15,1-52 1,25 77-16,0-25 0,0 25 15,-26 26-15</inkml:trace>
  <inkml:trace contextRef="#ctx0" brushRef="#br0" timeOffset="-33879">19627 7023 0,'0'-25'0,"0"-1"16,-25 26 0,25-26-16,-26 26 0,26-25 15,-26 25-15,1 0 16,-1-26-16,0 26 15,1 0-15,-1 0 0,0 0 16,1 26-16,-1-26 16,0 25-16,1 1 0,-1 0 15,26 25-15,-26-25 0,1 25 16,25 0-16,0-25 16,0 25-16,25-25 0,-25 0 15,26 25-15,0-25 16,25-26-16,-25 25 0,25-25 15,0 0-15,1 0 16,50 0-16,-50-25 16,-1 25-16,-25-26 0,-1 0 15,1-25-15,-1 25 16,-25 1-16,0-27 0,0 27 16,-25-27-16,-1 27 0,1-27 15,-1 27-15,0-1 16,-25 26-16,25-26 0,1 26 15</inkml:trace>
  <inkml:trace contextRef="#ctx0" brushRef="#br0" timeOffset="-33332">19371 7357 0,'0'26'15,"0"-1"1,0 1-16,0 0 16,0-1-1,0 1-15,0 0 0,0 25 16,0-25-16,-26-1 0,0 27 16,1-27-16,-1 1 15,0-1-15,1 27 0,-1-27 16,0 1-16,1 0 15,25-1-15,0 1 16,0 0-16,25-1 16,1-25-16,0 0 15,-1 26-15,27-26 0,-1 0 16,-25 0-16,25-26 0,0 26 16,-25 0-16,25-25 15,-25 25-15,25 0 0,-25-26 16,0 26-16,-1 0 15,1 0-15,0 0 0,-1-26 16,1 26-16,-1-25 16,1 25-16,-26-26 15,26 0-15,-26 1 16,0-1-16,0 0 16,-26 1-16,0-26 0,1 25 15,-1 0-15,1 1 0,-27-1 16,27 0-16,-1 1 15,-25-1-15,25 26 0,26-26 16,-26 26-16,1 0 16</inkml:trace>
  <inkml:trace contextRef="#ctx0" brushRef="#br0" timeOffset="-34971">17857 6690 0,'0'-26'0,"26"26"16,-52 26 31,0-26-32,1 26-15,-1-1 0,-25 27 16,25-27-16,0 26 0,-25-25 16,25 25-16,26-25 15,0 25-15,0-25 0,0 0 16,26-1-16,25 1 15,-25-26-15,51 26 0,-26-26 16,26 0-16,0-26 0,-25 26 16,25-26-16,-26 1 15,0-1-15,0 0 0,-25-25 16,0 0-16,-26 25 0,0-25 16,0 0-16,-26 25 15,-25-25-15,25-1 0,0 27 16,-25-1-16,26 0 15,-1 26-15,-25 0 0,25 0 16,0 0-16,1 0 16,25 26-16</inkml:trace>
  <inkml:trace contextRef="#ctx0" brushRef="#br0" timeOffset="-34400">17780 7177 0,'0'26'15,"-26"-26"-15,26 26 16,0-1 0,-25-25-16,25 26 0,-26 0 15,26-1-15,-26 27 16,26-27-16,-25 1 0,-1 25 15,0-25-15,1 0 0,-1 25 16,26-25-16,-26-1 16,1 1-16,25 0 0,-26-1 15,26 1-15,0-1 16,26-25-16,-26 26 16,25-26-16,1 0 0,25 0 15,-25 26-15,25-26 16,1 0-16,-1 25 0,0-25 15,1 0-15,-1 0 16,26 0-16,-26 0 0,1 0 16,-27 0-16,26 0 0,-25-25 15,0 25-15,-1 0 16,-25-26-16,0 0 16,0 1-16,-25-1 0,-1 1 15,0-1-15,1-25 16,-1 25-16,1-25 0,-1 25 15,0-25-15,1 25 16,-1-25-16,0 25 0,1 0 16,25 1-16,25 25 62,1 0-62</inkml:trace>
  <inkml:trace contextRef="#ctx0" brushRef="#br0" timeOffset="-30260">20730 8948 0,'0'-26'0,"26"0"16,-26 1-16,0-1 15,-26 0-15,26 1 16,-25 25-16,-1-26 16,-25 0-16,25 26 0,-25-25 15,0 25-15,-1 0 0,-25 0 16,26 0-16,0 0 15,-26 0-15,25 25 0,1-25 16,25 26-16,-25 0 16,25 25-16,1-25 0,25 25 15,0-25-15,0-1 0,0 27 16,25-27-16,1 1 16,0 0-16,25-1 0,0 1 15,1-26-15,-1 0 0,0 26 16,1-26-16,-1 0 15,0-26-15,1 26 0,-1-26 16,-25 1-16,25-1 16,-25 0-16,-26 1 0,25-27 15,-25 27-15,0-1 0,-25-25 16,25 25-16,-26 0 16,0 1-16,1-1 0,-1 0 15,0 26-15,1 0 16,-1 0-16,-25 0 0</inkml:trace>
  <inkml:trace contextRef="#ctx0" brushRef="#br0" timeOffset="-29668">20269 9256 0,'0'25'16,"0"1"-1,-26 0 1,0-1-16,1 1 16,-1-1-16,0 1 15,1 0-15,-27 25 0,27-25 16,-1-1-16,0 1 0,1 0 15,25-1-15,0 1 16,0 0-16,0-1 0,25 1 16,1-26-1,0 0-15,-1 0 0,1 0 16,0 0-16,25 0 0,-25 0 16,25 0-16,-25-26 15,25 26-15,0 0 0,1 0 16,-27 0-16,27 0 15,-1 0-15,0 0 0,-25 0 16,25 0-16,-25 26 0,25-26 16,-25 0-16,-1 0 15,1 0-15,0 0 0,-1 0 16,-25-26 15,0 1-31,-25-1 0,25 0 16,-26 1-16,0-1 15,1 0-15,25 1 0,-26-27 16,0 27-16,-25-27 0,51 27 16,-25-1-16,-1-25 15,0 25-15,1 1 16,25-1 0</inkml:trace>
  <inkml:trace contextRef="#ctx0" brushRef="#br0" timeOffset="-31360">18781 9025 0,'0'-26'0,"0"0"16,0 1-16,0-1 0,0-25 15,0 25-15,-26 0 16,26 1-16,-26-1 15,1 26 1,-1 0-16,0 0 0,-25 26 16,25-1-16,-25 1 0,25 0 15,-25-1-15,25 27 16,1-27-16,-1 27 0,26-27 16,0 1-16,0 25 0,26-25 15,-1 0-15,27-26 16,-27 25-16,27-25 15,25 26-15,-26-26 0,26 0 16,-26-26-16,26 26 0,-25-25 16,-1-1-16,0 0 0,-25 1 15,-1-1-15,1-25 16,-26 25-16,0-25 0,0-1 16,0 27-16,-26-27 15,1 1-15,-27 25 0,27 1 16,-1-1-16,-25 26 15,25 0-15,-25 0 0,25 26 16,1-1-16</inkml:trace>
  <inkml:trace contextRef="#ctx0" brushRef="#br0" timeOffset="-30824">18627 9179 0,'0'25'15,"25"-25"1,-25 26 15,0 0-31,-25-1 16,25 1-16,-26 0 16,0-1-16,1 1 0,-1 25 15,26-25-15,-26-1 0,1 27 16,-1-27-16,26 1 15,-26 0-15,26-1 0,0 1 16,0 0-16,0-1 16,0 1-16,26-26 0,0 26 15,-1-26-15,1 0 0,0 0 16,25 0-16,0 0 16,-25 0-16,25 0 0,1-26 15,-1 26-15,0 0 16,1-26-16,-27 26 0,26-25 15,-25 25-15,0 0 16,-1-26-16,1 0 16,-26 1-16,26 25 0,-26-26 15,0 0-15,0 1 16,0-1-16,0 0 0,-26 1 16,26-1-16,-26 0 0,26 1 15,-25-1-15,-1 1 16,0-1-16,1 0 15,-1 26-15,26-25 16,-25 25-16,-1 0 16</inkml:trace>
  <inkml:trace contextRef="#ctx0" brushRef="#br0" timeOffset="-64003">616 2097 0,'0'-25'0,"0"-1"16,-26 52-16,26-1 16,0-50-1,-26 50-15,1-25 32,25 26-32,0 0 0,0-1 15,0 1-15,-26 0 0,26 25 16,0 0-16,0 1 15,-26-1-15,26 0 0,-25 26 16,25-25-16,-26 24 16,0-24-16,26-1 0,-25 26 15,25-26-15,0 1 0,0-1 16,-26 0-16,26-25 16,0 25-16,0-25 0,0 0 15,0-1-15,26 1 0,-26 0 16,25-26-1,-25 25 1,26-25 0,0 0-16,-1-25 15,1 25-15,25 0 0,1 0 16,25-26-16,0 26 16,0 0-16,51-26 0,-25 26 15,25-25-15,0 25 16,0 0-16,1-26 0,-1 26 15,-25 0-15,-1 0 0,1 0 16,-26-26-16,0 26 16,-26 0-16,-25 0 0,-1 0 15,1 0-15,0 26 16,-26-52 46,25 26-46,1-25-16,0 25 16,-1 0-16,1-26 0,25 0 15,-25 26-15,0-25 16,-1-1-16,27-25 0,-27 25 16,1-25-16,25-1 15,1-25-15,-27 26 0,27-26 16,-1 0-16,0 0 0,0 26 15,26-26-15,-25 0 16,-1 26-16,0-1 0,-25 1 16,25 0-16,1-1 15,-27 1-15,27 25 0,-27-25 16,27 25-16,-27-25 16,27 25-16,-27 1 0,1-1 15,0 1-15,-1-1 0,1 0 16,-1 1-16,1-1 15,-52 26 48,26-26-47,-25 26-1,-1 0-15,-25 0 16,25 0-16,-25 0 15,0 0-15,-26 26 0,0-26 16,-26 26-16,0-26 0,1 25 16,-27-25-16,27 26 15,-26-26-15,-1 26 0,1-26 16,0 0-16,-1 25 16,1-25-16,26 26 0,-27-26 15,27 25-15,-1-25 0,0 26 16,1 0-16,25-26 15,0 25-15,0-25 0,0 26 16,26-26-16,-26 26 16,25-26-16,1 0 0,0 25 15,-1-25-15,27 0 0,-27 26 16,27-26-16,-1 0 16,0 0-16,1 0 15</inkml:trace>
  <inkml:trace contextRef="#ctx0" brushRef="#br0" timeOffset="-63481">1180 2457 0,'0'-26'0,"0"0"15,-25 26-15,25-25 16,-26 25-16,26-26 0,-26 26 16,1-26-16,-1 26 15,0 0-15,-25 0 0,25 26 16,-25-26-16,25 26 0,-25-1 16,25-25-16,1 26 15,-1 0-15,26-1 0,0 1 16,0 0-1,26-1-15,25 1 0,-25-26 16,25 26-16,0-1 0,-25-25 16,25 26-16,-25-1 15,25-25-15,-51 26 0,26 0 16,-26-1-16,0 1 16,0 0-16,0-1 0,-51 1 15,25 0-15,0-26 0,-25 25 16,25 1-16,-25-26 15,25 0-15,1 0 0,-1 0 16</inkml:trace>
  <inkml:trace contextRef="#ctx0" brushRef="#br0" timeOffset="-63032">1565 2380 0,'0'-26'0,"-26"26"32,1 0-32,-1 0 0,0 26 15,1-1-15,-1 1 0,0 0 16,1-1-16,25 27 16,-26-27-16,26 27 0,-26-27 15,26 26-15,0 1 16,-25-27-16,25 1 0,0 25 15,0-25 1,0 0-16,0-52 31,0 0-31,0 1 0,25-27 16,-25 27-16,26-27 0,-26-24 16,26 24-16,-1 1 0,1-26 15,0 26-15,-1 25 16,1-25-16,0 25 0,-1 26 15,1 0-15,25 26 16,-25-1-16,0 1 0,25 25 16,-25 1-16,-1-1 0,-25-25 15,26 25-15,-26 0 16,26-25-16,-26 25 0,0-25 16,0-1-16,-26 1 15,0 0-15</inkml:trace>
  <inkml:trace contextRef="#ctx0" brushRef="#br0" timeOffset="-62890">1385 2585 0,'0'-26'0,"0"1"16,0-1-16,26 26 16,25-26-1,-25 26-15,25 0 0,1 0 16,25-25-16</inkml:trace>
  <inkml:trace contextRef="#ctx0" brushRef="#br0" timeOffset="-62456">2027 2303 0,'-26'0'0,"26"-26"15,0 52 16,0-1-31,26 1 0,-26 0 16,0-1-16,25 1 0,-25 25 16,0-25-16,0 0 15,26 25-15,-26-25 0,0-1 16,0 1-16,26-1 16,-26 1-16,0 0 15,0-52 1,0 0-1,0 1-15,0-1 16,-26-25-16,26 0 16,0-1-16,0 1 0,0 0 15,0-26-15,0 25 0,26 1 16,-1 0-16,1 25 16,0 0-16,-1 1 0,1 25 15,0 0-15,-1 0 16,1 25-16,0 1 0,-1 0 15,-25-1-15,0 1 0,0 0 16,-25 25-16,-27-25 16,1 25-16,0-25 0,-26-1 15</inkml:trace>
  <inkml:trace contextRef="#ctx0" brushRef="#br0" timeOffset="-61576">1668 6100 0,'-26'0'0,"26"-26"0,-26 0 15,1 1-15,-1-1 0,0 1 16,1-1-16,-1 26 16,0 0-1,1 26-15,25-1 0,-26 26 16,0 1-16,1-1 16,-1 26-16,-25 0 0,51 0 15,-26 0-15,0 0 16,26 0-16,0 0 0,0 0 15,0-26-15,26-25 0,0 25 16,25-25-16,-25-26 16,25 25-16,0-25 0,1 0 15,-1-25-15,0-1 16,-25 0-16,25 1 0,-51-1 16,26-25-16,-26 0 0,-26 25 15,26-25-15,-51-1 16,25 27-16,1-1 0,-27 0 15,27 1-15,-1-1 16,52 26 0,-1 0-1,27 0-15,-27 0 16,27 26-16,-1-26 0,-25 25 16,25 1-16,-25-26 0,-1 26 15,1-1-15,0 1 16,-26 0-16,0-1 15,25 1-15,-25 0 0,0-1 16,0 1-16,-25-26 16,25 26-16</inkml:trace>
  <inkml:trace contextRef="#ctx0" brushRef="#br0" timeOffset="-61119">2232 6331 0,'0'-26'15,"-26"0"-15,26 1 0,-25 25 16,25-26-16,0 52 16,0 25-1,25-25-15,-25 25 16,26 0-16,-26 1 15,26 25-15,-26-26 0,25 0 16,-25 1-16,0-1 0,26 0 16,-26-25-16,0-1 15,0 1-15,0-52 32,0 1-32,0-1 15,0-25-15,0-26 0,0 0 16,0 0-16,0 0 15,0-26-15,0 26 0,0 0 16,0 26-16,0 0 0,26-1 16,-1 52-16,1 0 15,0 0-15,-1 26 0,1 0 16,0-1-16,-1 27 16,1-1-16,0 26 0,-1-26 15,1 26-15,-26-25 0,0-1 16,26 0-16,-26-25 15,0 0-15,0-1 0</inkml:trace>
  <inkml:trace contextRef="#ctx0" brushRef="#br0" timeOffset="-60927">2283 6408 0,'-25'0'16,"-1"0"-16,0 0 0,1 0 15,-1 0-15,52 0 16,-1 0 0,27 0-16,-1 0 0,0 0 15,1-26-15,-1 26 16,0-26-16,1 1 0</inkml:trace>
  <inkml:trace contextRef="#ctx0" brushRef="#br0" timeOffset="-60429">282 5381 0,'-25'0'0,"-1"0"0,26 26 16,0 0-16,0-1 15,0 27-15,26 25 0,-1 0 16,-25 25-16,26 27 0,0-1 16,-1 26-16,1 0 15,-26 25-15,25-25 0,-25 0 16,0 0-16,0 0 15,0-26-15,0 1 0,0-1 16,-25-25-16,25-1 16,0-25-16,0 0 0,25 0 15,-25 0-15,26-26 0,-26 1 16,26-27-16,-1-25 16</inkml:trace>
  <inkml:trace contextRef="#ctx0" brushRef="#br0" timeOffset="-59805">0 5997 0,'26'-25'0,"25"25"15,0-26-15,26 0 16,26 1-16,25-1 0,26 0 16,0-25-16,26 25 0,25-25 15,26 25-15,-26-25 16,52 25-16,-27 1 0,1-1 16,26 0-16,-26 26 0,0 0 15,0 0-15,-26 0 16,0 26-16,-25 0 0,-1-1 15,-50 1-15,-1 25 16,-51-25-16,0 25 0,-26 1 16,-25-1-16,0 0 0,-26 1 15,0 24-15,0-24 16,0 25-16,-26 0 0,26 0 16,0 0-16,0 25 0,26-25 15,-1 26-15,-25-26 16,26 25-16,-1-25 0,1 0 15,0 0-15,-26 0 16,25 0-16,-25-25 0,26 25 16,-26-26-16,0 26 15,0-26-15,0 1 0,-26-1 16,1-25-16,-27 25 0,1-26 16,-26 27-16,-25-27 15,-1 1-15,-51-26 0,0 26 16,-51-1-16,-52 1 15,1 0-15,-52-1 0,0-25 16,-26 26-16,1 0 0,25-1 16,26 1-16,25 0 15,26-26-15,52 25 0,50-25 16,27-25-16,50 25 0</inkml:trace>
  <inkml:trace contextRef="#ctx0" brushRef="#br0" timeOffset="-59283">2104 3611 0,'-26'-26'16,"0"26"0,26 26 15,0 25-31,26 1 0,-26 25 15,26 0-15,-1 25 16,-25 27-16,26 25 0,0-26 16,-26 26-16,25 0 0,1-26 15,-26 0-15,0-25 16,26 0-16,-26-1 0,0-25 16,0-26-16,0 1 15,0-27-15</inkml:trace>
  <inkml:trace contextRef="#ctx0" brushRef="#br0" timeOffset="-59043">1745 5279 0,'0'25'16,"25"1"-1,1-26-15,0 26 0,25-1 16,-25-25-16,25 26 0,0 0 16,-25-26-16,25 25 15,-25-25-15,25 0 0,-25 26 16,-1-26-16,1 0 0,25 0 16,-25 0-16</inkml:trace>
  <inkml:trace contextRef="#ctx0" brushRef="#br0" timeOffset="-58839">2566 5356 0,'25'-26'0,"-25"0"16,26 1-16,-26-1 15,0 0 1,-26 26 0,26 26-16,-25-26 15,25 26-15,-26-1 16,0 1-16,1 0 0,-1-1 15,0 1-15,-25 0 0,25-1 16,1 1-16,-1 0 16,0-1-16,1-25 0</inkml:trace>
  <inkml:trace contextRef="#ctx0" brushRef="#br0" timeOffset="-58495">3156 4689 0,'0'-26'0,"-26"26"16,0 0-16,26-26 0,-25 26 16,-1 0-16,26 26 15,0 0 1,0 25-16,0-25 16,0 25-16,0 0 15,0 1-15,0-1 0,0 0 16,0 1-16,0-27 0,0 1 15,0 0-15</inkml:trace>
  <inkml:trace contextRef="#ctx0" brushRef="#br0" timeOffset="-58106">3387 4663 0,'-26'0'16,"26"26"-16,-26-26 16,26 25-16,-25-25 15,25 26-15,0 0 0,-26-1 16,26 1-16,0 25 16,0-25-16,0 25 0,26-25 15,-26 0-15,25 25 0,1-25 16,0-1-1,-1 1-15,1-26 16,0-26-16,-1 26 16,-25-25-16,26-1 0,0-25 15,-1 25-15,-25-25 0,0 25 16,0-25-16,0-1 16,-25 27-16,-1-27 0,0 27 15,1-1-15,-1 0 16,0 26-16,1 0 0,-1 0 15,0 0-15,1 26 16,25 0-16</inkml:trace>
  <inkml:trace contextRef="#ctx0" brushRef="#br0" timeOffset="-57699">3951 4637 0,'26'-25'0,"-26"-1"31,0 52-15,0-1-16,0 27 15,0-27-15,0 27 16,0-1-16,0 0 0,0 1 15,0-1-15,25-25 16,-25 25-16,26-25 0,0-1 16,-1-25-16,1 0 15,0-25-15,-26-1 16,25 0-16,1-25 0,0 25 16,-1-25-16,-25 0 15,0-1-15,0 1 0,0 25 16,0-25-16,-25 0 0,25 25 15,-26 0-15,26 1 16,-26-1-16,1 26 16,25 26-1,0-1-15</inkml:trace>
  <inkml:trace contextRef="#ctx0" brushRef="#br0" timeOffset="-57316">4798 4509 0,'25'0'0,"-25"-26"16,0 1 0,-25-1-16,25 0 0,-26 26 15,-77-25 1,78 50-16,-27-25 15,27 26-15,-1 0 0,1-1 16,-1 1-16,26 0 0,0-1 16,0 1-16,0 0 15,26 25-15,-1-25 0,1-1 16,-1 1-16,1-26 16,0 26-16,-1-1 0,1 1 15,-26 0-15,26-1 16,-26 1-16,25-26 0,-25 26 15,0-1-15,0 1 0,-25 0 16,-1-26-16,26 25 16,-26-25-16,1 0 0,-1 0 15,0 0-15,26-25 0,-25 25 16</inkml:trace>
  <inkml:trace contextRef="#ctx0" brushRef="#br0" timeOffset="-56907">5029 4612 0,'0'25'16,"-26"-25"0,52 0 30,-1 0-46,1 0 0,0-25 16,-1 25-16,1-26 16,0 26-16,-1-26 0,1 1 15,0-1-15,-26 0 16,0 1-16,0-1 16,-26 0-16,0 1 15,1-1-15,-1 26 0,0-26 16,-25 26-16,25 0 0,1 0 15,-1 0-15,0 26 16,1 0-16,25-1 0,0 27 16,0-27-16,0 27 15,0-1-15,25-25 0,-25 25 16,26-25-16,0-1 0,-1 1 16,27-26-16,-27 0 15,27 0-15</inkml:trace>
  <inkml:trace contextRef="#ctx0" brushRef="#br0" timeOffset="-56559">5465 4176 0,'-26'-26'15,"52"52"1,-1-1-1,1 1-15,0 0 0,25-1 16,-25 26-16,-1-25 16,1 25-16,25-25 0,-51 25 15,26-25-15,-26 0 0,0-1 16,-26 1-16,26 0 16,-25-26-16,-27 0 0,27 0 15,-1-26-15,0 0 16,1 1-16,-1-27 0,26 27 15,0-27-15,0 1 0,0 0 16,26 0-16,-1 25 16,27-25-16,-27 25 0,27 0 15,-1 1-15,0-1 16,-25 26-16,25 0 0</inkml:trace>
  <inkml:trace contextRef="#ctx0" brushRef="#br0" timeOffset="-55026">4618 6562 0,'0'-26'31,"26"26"-15,25 0-16,0-26 16,1 26-16,50 0 0,1-25 15,25 25-15,1-26 16,25 0-16,-26 26 0,0-25 15,-25 25-15,-1-26 16,-25 26-16,0-26 0,-25 26 16,-27 0-16,1 0 0,0-25 15,-1 25 1,1 0 31,0 0-47,-1 0 15,1 0 1,-1 0 0,-25-26 15,26 0 0,-52 26 32,26-25-48,0-1 1,0 0 0,0 1-16,0-1 15,0-25-15,0 25 0,0-25 16,0 0-16,0-26 0,0 25 15,-25-50-15,25 25 16,0 0-16,-26 0 0,26-26 16,0 26-16,0-26 15,0 27-15,26-1 0,-26 25 16,25-25-16,-25 26 0,0 25 16,26-25-16,-26 25 15,0 1-15,0-1 16,0 0-1,26 52 32,-1-26-31,1 26 0,0-26-16,25 0 0,26 25 15,0-25-15,26 0 16,-1 0-16,52-25 0,-26 25 15,52-26-15,0 0 0,-26 1 16,25-1-16,-25 0 16,0-25-16,-51 25 0,25 1 15,-51-1-15,-26 0 16,1 26-16,-27-25 0,1 25 16,-26-26-16,-26 26 0,-25-26 15</inkml:trace>
  <inkml:trace contextRef="#ctx0" brushRef="#br0" timeOffset="-54740">8184 4176 0,'-25'0'0,"-1"0"15,52 0 17,25 0-32,0 0 0,1 0 15,-1 0-15,26 25 16,0 1-16,0 0 0,0-1 16,-26 26-16,1 1 15,-27-1-15,1 26 0,-26-26 16,-26 26-16,1 26 0,-52-26 15,25 0-15,-25 0 16</inkml:trace>
  <inkml:trace contextRef="#ctx0" brushRef="#br0" timeOffset="-54039">6286 6459 0,'25'0'15,"1"0"1,0 0-16,-1 26 16,-25-1-16,26 1 0,0 25 15,-26 1-15,25-1 0,-25 26 16,26 0-16,-26 0 16,0 0-16,0 0 0,0 25 15,-26-25-15,26 0 16,0 0-16,-25 0 0,25 0 15,0-25-15,0 25 0,0-26 16,0 0-16,25-25 16,-25 25-16,26 0 0,0-25 15,-1 0-15,27 25 16,-1-51-16,26 26 0,0-26 16,26 25-16,25-25 0,0 0 15,0 0-15,1-25 16,25 25-16,-26 0 0,0-26 15,-25 26-15,-1-26 16,-25 1-16,0 25 0,-25-26 16,-1 26-16,-25-26 0,-1 26 15,-25-25-15,0-1 16,0 0 0,-25 1-16,25-1 15</inkml:trace>
  <inkml:trace contextRef="#ctx0" brushRef="#br0" timeOffset="-53763">8236 7614 0,'-26'-26'16,"26"0"-16,-26 26 15,1-25-15,50 25 47,1 0-47,0 0 0,-1 25 16,27-25-16,-1 26 15,0 0-15,26-1 0,-25 1 16,-1 0-16,0-1 0,1 26 16,-1 1-16,0-1 15,-25 0-15,-26 1 0,0-1 16,0 0-16,-26 1 16,-25-1-16,0 0 0,-26-25 15,25 25-15,-25-25 16,0 0-16,0-1 0</inkml:trace>
  <inkml:trace contextRef="#ctx0" brushRef="#br0" timeOffset="-53204">8928 7126 0,'-25'0'16,"25"-26"-16,25 26 16,-25 26-16,26 0 15,0-1-15,25 27 16,-25 25-16,-1 0 0,27 25 16,-27 1-16,1 0 15,0 25-15,25 0 0,-51 0 16,26 1-16,-26-1 0,25-25 15,-25-1-15,0-25 16,0 0-16,0 0 0,0-26 16,0-25-16,0 0 15,26-26-15</inkml:trace>
  <inkml:trace contextRef="#ctx0" brushRef="#br0" timeOffset="-52597">9159 7075 0,'-25'-52'0,"25"1"16,0-26-16,25 26 0,27 0 16,25-1-16,25 1 15,27 0-15,24 25 16,53-25-16,-1 25 0,0-25 15,52 25-15,-1-25 0,1 25 16,0 0-16,-1 26 0,1-25 16,-1 25-16,-25 0 15,-26 0-15,-25 0 0,0 0 16,-52 25-16,0 1 16,0 0-16,-51-1 0,0 27 15,-25-27-15,-1 27 0,-25 25 16,-1-26-16,-25 26 15,26-26-15,-26 26 0,0 0 16,0 0-16,26 0 16,-1 26-16,1-26 0,0 0 15,-1 0-15,1 25 0,25-25 16,-25 26-16,25-1 16,-25-25-16,-1 26 0,-25-26 15,0 0-15,0 0 16,0 0-16,0-26 0,-25 1 15,-1-1-15,-25-25 0,0-1 16,-26 1-16,25-1 16,-50 1-16,-1-26 0,-25 26 15,-26-26-15,0 0 16,-26 25-16,-25-25 0,0 26 16,-26 0-16,26-1 15,-26 1-15,25 0 0,1-1 16,26 1-16,25 0 0,25-1 15,1 1-15,25 0 16,1-1-16,51-25 0,-1 0 16</inkml:trace>
  <inkml:trace contextRef="#ctx0" brushRef="#br0" timeOffset="-51992">8544 3714 0,'25'0'16,"1"0"-1,-26 25-15,26 1 16,-26 25-16,25 1 16,1-1-16,0 52 0,25-26 15,-25 25-15,-1 26 16,1-25-16,25 25 0,-25-25 16,-26 25-16,25-25 0,1 0 15,-26-26-15,0 0 16,0-26-16,0 0 0,0 0 15,0-25-15,-26 0 0</inkml:trace>
  <inkml:trace contextRef="#ctx0" brushRef="#br0" timeOffset="-51406">8775 3816 0,'-26'-77'0,"0"0"16,1 0-16,25 26 0,0 0 16,0-26-16,0 51 0,25-25 15,27 0-15,24 25 16,27 0-16,51-25 0,0 25 16,51 1-16,0-1 15,26 0-15,26 1 16,-26-1-16,25 0 0,1 1 0,-26-1 15,0 26-15,0-26 16,-26 26-16,0 0 0,-25 0 16,-1 0-16,-25 26 15,-25 0-15,-27 25 0,-25 0 16,0 1-16,-51-1 0,25 26 16,-51-26-16,26 52 15,-26-26-15,26 0 0,-26 25 16,25-25-16,1 26 15,-1 0-15,27-1 0,-1 1 16,26 25-16,-26-25 0,26 25 16,0 0-16,0-25 15,-25 25-15,25-51 0,-52 26 16,1-26-16,0 0 0,-26-26 16,-26 0-16,-25 1 15,-1-27-15,-25 1 0,-25 0 16,-27-26-16,-25 25 15,-25 1-15,-1-26 0,-51 26 16,-25-26-16,-1 25 0,-25 1 16,25 0-16,-25-1 15,26 1-15,25 0 16,0-1-16,51-25 0,1 26 16,50 0-16,1-26 0,51 25 15,0-25-15</inkml:trace>
  <inkml:trace contextRef="#ctx0" brushRef="#br0" timeOffset="-50794">10160 2431 0,'26'-26'16,"-26"1"-16,0-1 0,0 0 15,0 1-15,0-1 16,-26 0-16,26 1 0,-26-1 15,1 26-15,-1-26 16,-25 26-16,25 0 0,-25 0 16,-1 26-16,27 0 15,-27-26-15,27 25 0,-1 1 16,26 0-16,0-1 0,0 1 16,26 0-16,-1-1 15,27 1-15,-1 0 0,0-1 16,1 1-16,-1 0 15,0-1-15,1 1 0,-27 0 16,27-1-16,-52 1 0,0-1 16,-26 1-16,0 0 15,-25-1-15,-26 1 0,26 0 16,-1-26-16,-25 25 16,26-25-16,0 0 0</inkml:trace>
  <inkml:trace contextRef="#ctx0" brushRef="#br0" timeOffset="-50337">10442 2200 0,'26'0'0,"0"-26"0,-1 26 15,-25 26 1,0 0-1,0-1-15,0 27 0,0-1 16,0-25-16,26 25 16,-26 0-16,0 1 0,0-1 15,0 0-15,0-25 16,0-1-16,0 1 0,0 0 16,-26-52-1,26 0 1,-25 1-16,25-26 0,0 25 15,0-51-15,0 26 0,0-1 16,0-25-16,0 26 16,25-26-16,-25 0 0,26 26 15,-26-1-15,25 27 16,-25-1-16,26 0 0,0 26 16,-1 26-16,1 0 15,0-1-15,25 27 0,0 25 16,1-26-16,-27 26 0,27-26 15,-27 26-15,27-25 16,-27 25-16,-25-26 0,26-25 16,-26 25-16,0-26 0</inkml:trace>
  <inkml:trace contextRef="#ctx0" brushRef="#br0" timeOffset="-50175">10442 2482 0,'0'-25'0,"0"-1"0,26 0 16,0 1-16,50 25 15,-24-26-15,25 26 0,0-26 16,0 26-16,25 0 0,-25 0 16</inkml:trace>
  <inkml:trace contextRef="#ctx0" brushRef="#br0" timeOffset="-49247">9955 4509 0,'25'-26'16,"-50"26"15,-1 0-15,0 26-16,1-26 0,-1 26 16,0-1-16,1 1 0,-1 0 15,0-1-15,1 1 16,25 0-16,0-1 0,0 1 15,25 0-15,1-1 16,0 1-16,25 0 0,-25-1 16,25-25-16,0 26 0,1 0 15,-1-1-15,0 1 16,-25 0-16,0-1 0,-1 1 16,-25 0-16,-25-1 15,-1 1-15,0 0 0,-25-26 16,-26 25-16,26-25 0,-26 26 15,25-26-15</inkml:trace>
  <inkml:trace contextRef="#ctx0" brushRef="#br0" timeOffset="-49049">9698 4637 0,'0'-25'0,"26"-1"15,-26 0-15,25 26 0,27-25 16,-27 25-16,27-26 0,-1 26 16,0-26-16,1 26 15,-1-25-15,26 25 0,-26 0 16,-25 0-16,25 0 0,-25 0 16</inkml:trace>
  <inkml:trace contextRef="#ctx0" brushRef="#br0" timeOffset="-48359">10776 4766 0,'0'-26'0,"-26"26"0,26-26 15,0 1 1,0-1-16,26 26 31,-26 26-31,0-1 16,0 27-16,0-27 0,25 27 16,-25-1-16,26 0 15,0 1-15,-26-27 0,25 27 16,1-27-16,0 1 0,-1-26 15,27 26-15,-27-26 16,1 0-16,25-26 0,-25 0 16,25 1-16,-25-1 0,0 0 15,-1-25-15,-25 0 16,0-1-16,0 1 0,0 25 16,0-25-16,0 0 15,-25-1-15,-1 27 0,0-1 16,1 0-16,-1 26 15,0 0 1,26 26-16</inkml:trace>
  <inkml:trace contextRef="#ctx0" brushRef="#br0" timeOffset="-48023">11597 4535 0,'0'-26'16,"0"0"-16,-26 1 16,0-1-1,1 26 1,25 26 0,0-1-16,-26 1 15,26 25-15,0-25 16,26 0-16,-26-1 0,25 1 15,1 25-15,0-25 0,-1 0 16,1-1-16,0 1 16,-26 0-16,0-1 0,0 1 15,0 0-15,-26-1 16,0 1-16,1-26 16,-1 26-16,0-26 15,1 0-15,25-26 16</inkml:trace>
  <inkml:trace contextRef="#ctx0" brushRef="#br0" timeOffset="-47655">11802 4637 0,'26'0'16,"-1"26"15,1-26-16,0 0 1,-1 0-16,1 0 16,0-26-16,-1 26 0,1-25 15,0 25-15,-1-26 16,1 0 0,-26 1-16,0-1 0,0 0 15,-26 1-15,1-1 16,-1 0-16,0 26 0,1 0 15,-1 0 1,26 26-16,-26 0 16,26 25-16,0 0 15,0-25-15,0 25 0,26 1 16,-26-1-16,26 0 0,-1-25 16,1 0-16,0-1 15,-1-25-15</inkml:trace>
  <inkml:trace contextRef="#ctx0" brushRef="#br0" timeOffset="-47315">12289 4458 0,'-25'-52'0,"-1"27"16,26-1-16,-26-25 0,26 25 15,0 1-15,26 25 0,0-26 16,-1 26-16,1 26 15,25-1-15,-25 1 0,25-1 16,-25 27-16,0-1 16,-1 0-16,-25 1 0,0-1 15,0 0-15,0 1 0,-25-27 16,-1 1-16,0-26 16,1 0-16,-1 0 0,0 0 15,1-26-15,-1 1 0,26-27 16,-26 1-16,26 0 15,0-1-15,26 1 0,0-26 16,-1 26-16,27 0 16,-27-1-16,27 27 0,-27-1 15,27 26-15,-27 0 0,1 0 16</inkml:trace>
  <inkml:trace contextRef="#ctx0" brushRef="#br0" timeOffset="-46577">10570 7793 0,'-25'0'47,"-1"0"-31,1 26-16,25-1 15,0 1-15,-26 0 0,26-1 16,0 27-16,26-27 16,-1 27-16,1-27 0,-1 27 15,1-27-15,0 1 16,-1 25-16,27-25 0,-52 0 15,25-1-15,-25 1 16,-25 0 0,-1-26-16,-25 0 0,25-26 15,-25 26-15</inkml:trace>
  <inkml:trace contextRef="#ctx0" brushRef="#br0" timeOffset="-46439">10340 7947 0,'25'-51'0,"1"-1"15,0 1-15,-1 25 0,27 1 16,-1-1-16,-26 1 16,27 25-16,-27-26 0,27 26 15,-27 0-15,1 0 16,25 0-16</inkml:trace>
  <inkml:trace contextRef="#ctx0" brushRef="#br0" timeOffset="-46024">11084 7767 0,'-26'0'31,"26"26"-15,0 0-1,0-1-15,0 27 16,26-27-16,-26 27 0,0-1 16,25 26-16,-25-26 15,26 1-15,0-27 0,-1 27 16,1-27-16,25-25 0,-25 0 16,0 0-16,25 0 15,-26 0-15,1-25 0,0-27 16,-1 27-16,1-1 15,-26-25-15,26 25 0,-26-25 16,0-1-16,0 27 0,-26-27 16,26 27-16,-26-27 15,1 27-15,25-1 0,-26 26 16,26-26-16,-26 26 16,26 26-1</inkml:trace>
  <inkml:trace contextRef="#ctx0" brushRef="#br0" timeOffset="-45672">12007 7793 0,'0'-26'16,"-25"26"-16,-1-25 15,0 25-15,1 0 16,-1 0-16,0 0 16,-25 0-16,25 25 15,1-25-15,25 26 16,-26-26-16,26 26 0,26-1 16,-26 1-16,25-26 0,27 26 15,-27 25-15,27-25 16,-27-1-16,27 1 0,-27 0 15,27-1-15,-52 1 0,25 0 16,-25-1 0,-25 1-16,-1-26 0,-25 0 15,25 0-15,-25 0 16,25 0-16,0 0 0,1-26 16,-1 1-16</inkml:trace>
  <inkml:trace contextRef="#ctx0" brushRef="#br0" timeOffset="-45256">12315 7767 0,'26'0'0,"-52"0"32,0 0-17,26 26-15,-25-26 0,25 26 16,25-1-1,1-25 1,0 0-16,-1 0 0,1 0 16,0 0-16,25 0 15,-25-25-15,-1 25 0,1-26 16,0 0-16,-1 1 16,-25-1-16,0 1 15,0-1-15,-25 0 0,-1 26 16,0-25-16,1-1 0,-27 26 15,27 0-15,-1 0 16,-25 0-16,25 26 0,0-1 16,1 1-16,25 0 15,0 25-15,0-26 0,25 27 16,-25-1-16,26-25 0,25 25 16,-25-25-16,0-1 15,25 1-15,-25-26 0,25 0 16,-25 0-16,25 0 15</inkml:trace>
  <inkml:trace contextRef="#ctx0" brushRef="#br0" timeOffset="-44922">12828 7588 0,'-25'-51'0,"25"25"15,0 0-15,0 1 0,25 25 31,1 25-31,0 1 16,-1 0-16,-25 25 16,26-25-16,0 25 0,-26-25 15,0 25-15,0-26 0,0 1 16,0 0-16,0-1 16,0 1-16,-26-26 0,0 0 15,1 0 1,25-26-16,-26 1 0,26-1 15,0-25-15,0 0 0,0-1 16,26 1-16,-1 0 16,27 25-16,-27-25 0,1 25 15,25 0-15,-25 1 16,-1 25-16,1 0 0,0 0 16,-26 25-16</inkml:trace>
  <inkml:trace contextRef="#ctx0" brushRef="#br0" timeOffset="-43980">9390 8819 0,'0'-25'16,"0"50"31,0 1-32,0 0-15,0-1 0,0 27 16,26-27-16,0 1 15,-1 25-15,1-25 0,0 0 16,25-1-16,-25-25 0,25 26 16,26-26-16,-26 0 15,26 0-15,-26 0 0,52-26 16,-26 26-16,0-25 0,26-1 16,-1 0-16,1 1 15,-26-1-15,25 0 0,-25 1 16,0 25-16,-25-26 0,-1 0 15,0 26-15,-25 0 16,-26-25-16</inkml:trace>
  <inkml:trace contextRef="#ctx0" brushRef="#br0" timeOffset="-42129">8826 5253 0,'25'0'15,"1"0"1,0 0-16,-1 26 15,1-1-15,0 1 0,-1 0 16,-25 25-16,26-25 16,-26 25-16,26 0 0,-26-25 15,0 25-15,0-25 16,0 25-16,-26-25 0,26 0 16,0-1-16,0 1 15,0 0-15,0-1 16,26 1-1,-1-26-15,1 0 0,25 0 16,1 0-16,-1 0 16,26 0-16,0 0 0,0-26 15,26 26-15,-1 0 16,1-25-16,-1 25 0,27-26 16,-27 26-16,1-26 0,0 26 15,-1 0-15,-25-25 16,0 25-16,-26-26 0,1 26 15</inkml:trace>
  <inkml:trace contextRef="#ctx0" brushRef="#br0" timeOffset="-23053">3592 5381 0,'0'-25'16,"26"25"93,-1 0-93,1 0-16,0 0 0,25 0 15,-26 0-15,27 0 0,25-26 16,-26 26-16,0 0 15,26 0-15,-25-26 0,-1 26 16,26 0-16,-51 0 16,25-25-16,0 25 0,-25 0 15,0 0-15</inkml:trace>
  <inkml:trace contextRef="#ctx0" brushRef="#br0" timeOffset="-22729">3618 5458 0,'25'0'16,"1"26"-1,0-26 1,-1 0-16,1 0 16,-1 0-16,1 0 0,25 0 15,-25 0-15,25-26 16,1 26-16,-1 0 0,0 0 16,1-25-16,-1 25 15,0 0-15,-25-26 0,0 26 16,-1 0-16,1 0 15,0 0-15,-52 0 16</inkml:trace>
  <inkml:trace contextRef="#ctx0" brushRef="#br0" timeOffset="-19349">1693 7408 0,'26'0'16,"0"0"15,-26-25-15,25 25-16,1 0 15,0 0-15,25 0 16,-25 0-16,25-26 16,0 26-16,26 0 15,0-26-15,0 26 0,0 0 16,26-25-16,-26 25 16,-26-26-16,26 26 0,-26 0 15,-25 0-15,0-26 0,-1 26 16,-50 0 15,-1 0-15</inkml:trace>
  <inkml:trace contextRef="#ctx0" brushRef="#br0" timeOffset="-19034">1745 7665 0,'0'26'0,"25"-26"16,1 0-1,0 0-15,25 0 16,0 0-16,1-26 0,-1 26 15,26-26-15,-26 26 16,26-25-16,0-1 0,0 26 16,0-26-16,0 26 0,0-25 15,-26 25-15,1-26 16,-1 26-16,-25 0 0,-1 0 16,1 0-16</inkml:trace>
  <inkml:trace contextRef="#ctx0" brushRef="#br0" timeOffset="-16448">6363 6228 0,'0'-26'15,"25"26"1,-25-25 0,0-1 46,-25 52-46,25-1-1,0 1 1,0 0-16,0-1 16,-26 27-16,26-27 15,0 1-15,0 25 0,0-25 16,0 25-16,26-25 0,-26 0 16,0 25-16,25-25 15,-25-1-15,0 1 0,26 0 16,-26-1-16,26 1 15,-26 0-15,0-1 16,0 1 0,25-26-16</inkml:trace>
  <inkml:trace contextRef="#ctx0" brushRef="#br0" timeOffset="-14412">11186 2020 0,'0'-25'16,"0"50"46,0 1-62,0 0 0,26-1 16,-26 27-16,26 25 15,-1-26-15,1 26 0,0 0 16,-1 0-16,1 0 0,-1 25 16,-25-25-16,26 0 15</inkml:trace>
  <inkml:trace contextRef="#ctx0" brushRef="#br0" timeOffset="-13347">11161 9179 0,'25'0'0,"-25"-26"16,26 0-16,0 26 15,-26-25-15,-26 25 32,0 0-32,1 0 0,-1 0 15,0 25-15,-25 1 16,25-26-16,1 26 0,-27-1 16,27-25-16,25 26 0,-26 0 15,26-1-15,0 1 16,0 0-16,26-1 0,-1 1 15,1-1-15,25 1 16,1 0-16,-1-1 0,0 1 16,1-26-16,25 26 0,-1 25 31,-76-25-31,0-1 0,0 1 0,0 0 16,-51-1-16,0 1 15,-26 0-15,26-1 0,-26-25 16,25 26-16,1-26 0,0 0 15,-1 0-15,27-26 16,25 1-16,0-1 0,0-25 16</inkml:trace>
  <inkml:trace contextRef="#ctx0" brushRef="#br0" timeOffset="-12862">11340 9307 0,'26'-26'0,"25"26"0,-25 0 16,-1 0-16,-25-25 16,26 25-16,0 0 15,-1 0 1,-25 25 0,0 1-16,0 0 0,0-1 15,0 1-15,26-1 0,-26 27 16,0-27-16,0 1 15,0 0-15,26-1 0,-26 1 16,0 0-16,0-1 16,25-25-16,-25 26 0,26-52 31,-26 1-31,0-1 16,0-25-16,26 25 15,-26-25-15,0-1 16,0 27-16,0-52 0,25 26 15,-25-1-15,26 1 0,-26 25 16,26-25-16,-1 25 16,1 26-16,0 0 0,-1 0 15,1 0-15,25 26 16,-25 0-16,0-1 0,-1 27 16,1-1-16,0 0 0,-1 1 15,1-1-15,0 0 16,-1 0-16,-25-25 0,26 25 15,-26-25-15,25 0 0,-25-1 16</inkml:trace>
  <inkml:trace contextRef="#ctx0" brushRef="#br0" timeOffset="-12669">11648 9358 0,'-26'0'15,"1"0"-15,-1 0 16,0-25-16,52 25 16,0 0-1,-1 0-15,27-26 0,-1 26 16,0 0-16,26-26 0,0 26 16,0 0-16</inkml:trace>
  <inkml:trace contextRef="#ctx0" brushRef="#br0" timeOffset="-12331">12392 9153 0,'-26'0'0,"1"-26"16,25 1 0,0-1-1,25 0-15,-25 1 16,26 25-16,25 0 15,-25-26-15,25 26 0,1 0 16,-27 0-16,27 26 0,-27-26 16,1 25-16,0-25 15,-1 26-15,-25 25 0,0-25 16,-25 0-16,-1 25 16,-25-25-16,25-1 0,-25 27 15,25-27-15,0 1 16,1-1-16,25 1 15,25 0-15,27-26 0,25 0 16,25 0-16,1 0 16,51 0-16,0-26 0,0 26 15</inkml:trace>
  <inkml:trace contextRef="#ctx0" brushRef="#br0" timeOffset="-7624">17062 1841 0,'0'-26'31,"0"0"-15,0 1 15,0-1-15,0 1 15,-26 25-31,26-26 0,0 0 15,-26 26 1,26-25-16,-25-1 0,-1 26 16,0-26-16,1 1 0,-27-1 15,27 0-15,-27 1 16,1-1-16,0 0 0,-1 1 16,-25-27-16,26 27 15,-26-1-15,0 0 0,-25 1 16,25-1-16,-26 0 0,0 1 15,26 25-15,-25-26 16,-1 26-16,1 0 0,-1-26 16,0 26-16,1 0 15,-1 0-15,-25 26 0,25-26 16,0 26-16,26-1 0,-25 1 16,-1-26-16,1 26 15,-1-1-15,26 1 0,-26 0 16,1 25-16,25-25 15,-26-1-15,26 1 0,0 25 16,0-25-16,-25 25 0,25-25 16,0 25-16,0-25 15,0 25-15,0 0 0,0-25 16,26 25-16,-26 1 16,0-1-16,25-25 0,1 25 15,0 0-15,-1-25 0,1 25 16,0 1-16,25-27 15,-25 27-15,25-27 0,-25 27 16,25-27-16,0 27 16,1-27-16,-1 27 0,0-1 15,1-25-15,-27 25 0,27-26 16,25 1-16,-26 0 16,1 25-16,-1-51 0,26 26 15,0-1-15,-26-25 0,26-25 31</inkml:trace>
  <inkml:trace contextRef="#ctx0" brushRef="#br0" timeOffset="-7217">12084 2174 0,'26'0'47,"-26"26"-31,0 0 0,0-1-16,0 1 0,0 0 15,0 25-15,0-25 16,0 25-16,0-25 0,0 25 15,0-25-15,0 25 16,0 0-16,0-25 0,0-1 16,0 1-16,26 25 0,-26-25 15,25 0-15,1-1 16,-1 1-16,1-26 16,0 0-16,-1 26 15,27-26-15,-1 0 0,0-26 16,26 26-16,0-26 0,-25 1 15,25 25-15,-26-26 16,0 0-16,1 26 0,-27-25 16,1 25-16</inkml:trace>
  <inkml:trace contextRef="#ctx0" brushRef="#br0" timeOffset="-1937">21885 3816 0,'0'-25'31,"26"25"-31,-52-26 32,0 26-32,1 0 15,-1 0-15,0 26 0,-25-26 16,25 25-16,1 1 16,-27 0-16,27-1 0,25 1 15,-26 0-15,26-1 16,0 52-16,0-51 15,26-26-15,-1 26 0,1-1 16,0 1-16,25-26 16,-25 0-16,25 0 0,0 0 15,-25 0-15,25 0 16,1-26-16,-27 1 0,1-1 16,25 0-16,-51 1 15,26-1-15,0 0 0,-26 1 16,25-27-16,-25 27 0,0-1 15,0 0-15,-25 1 16,-1 25-16,26-26 0,-26 26 16,1 0-16,-1 0 15,0 0-15,1 0 0,-1 26 16,0-1-16</inkml:trace>
  <inkml:trace contextRef="#ctx0" brushRef="#br0" timeOffset="-1444">21911 4227 0,'-26'26'16,"0"-1"0,1-25-1,-1 0 1,26 26-16,-26-1 15,1 1-15,-1-26 16,26 51-16,-26-25 16,1 0-16,-1-1 0,0 1 15,26 25-15,-25-25 0,25 0 16,0-1-16,0 1 16,25-26-16,1 26 0,0-1 15,-1-25-15,27 0 0,-1 26 16,0-26-16,26 0 15,-25 0-15,25 0 0,0-26 16,0 26-16,-26-25 16,26 25-16,-26-26 0,0 0 15,-25 1-15,0-27 0,-1 27 16,-25-1-16,0-25 16,-25 25-16,-1-25 0,0-1 15,1 27-15,-27-26 0,1 25 16,26 0-16,-27 1 15,27-1-15,-1 26 0,-25 0 16,25 0 0,0 0-16</inkml:trace>
  <inkml:trace contextRef="#ctx0" brushRef="#br0" timeOffset="1057">22039 712 0,'0'-26'16,"0"1"-16,-26-1 15,26 0 1,-25 26-16,-1-25 0,0-1 16,1 26-16,-1 0 15,0 0-15,-25 26 16,25-26-16,1 25 0,-1 1 16,0 25-16,1-25 0,-1 25 15,26-25-15,-26 25 16,26 1-16,0-1 0,26 0 15,0 0-15,-1 1 16,1-1-16,0-25 0,25-1 16,0 1-16,1 0 0,-1-26 15,0 0-15,1-26 16,-27 26-16,27-26 0,-1-25 16,-25 0-16,-1 25 0,1-25 15,-26-1-15,0 1 16,0 0-16,-26 25 0,1-25 15,-1 25-15,0 1 16,-25-1-16,25 0 0,-76 26 31,76 26-31,0 0 0,1-1 16</inkml:trace>
  <inkml:trace contextRef="#ctx0" brushRef="#br0" timeOffset="1585">21782 1328 0,'0'25'0,"-25"1"16,25 0-16,0-1 15,0 1 1,-26 0-16,0-1 15,1 1-15,25 0 0,-52-1 16,27 27-16,-1-27 16,26 27-16,-26-27 0,26 26 15,0-25-15,0 0 16,0-1-16,0 1 0,26-26 16,0 26-16,-1-26 0,1 25 15,0-25-15,-1 0 0,1 0 16,25 0-16,-25 0 15,25 0-15,1 0 0,-1 0 16,0 0-16,1 0 16,-1 0-16,0 0 0,1 0 15,-1 0-15,0-25 0,-25 25 16,25 0-16,-25-26 16,-1 0-16,1 26 0,-26-25 15,0-1-15,0-25 16,0 25-16,-26-25 0,1 0 15,-27 25-15,27-25 16,-26-1-16,-1 1 0,1 0 16,25 25-16,1-25 0,-27 51 15,52-26-15,-25 0 16,25 52 0</inkml:trace>
  <inkml:trace contextRef="#ctx0" brushRef="#br0" timeOffset="2174">20320 276 0,'0'-26'16,"-26"0"-16,1 1 0,-1 25 15,26-26-15,-26 0 16,1 26-16,-1 0 0,0 0 16,1 26-16,-1-26 15,0 26-15,1 25 0,-1-25 16,0 25-16,26-25 0,-25 25 16,25 0-16,0 1 15,25-1-15,1-25 0,0 25 16,-1-25-16,1 25 15,25-25-15,-25-26 0,25 25 16,1-25-16,-27 0 16,27 0-16,-27 0 0,27 0 15,-27-25-15,27-1 0,-27 0 16,1 1-16,0-1 16,-1 0-16,1 1 0,-26-27 15,0 27-15,0-1 0,-26 0 16,1 1-16,-1-1 15,-25 0-15,-1 1 0,1 25 16,-26 0-16,26 0 16,25 0-16,0 25 0,1-25 15,-1 26-15</inkml:trace>
  <inkml:trace contextRef="#ctx0" brushRef="#br0" timeOffset="2724">20115 789 0,'0'26'16,"0"-1"0,0 1-1,-26-26 1,0 26-16,1-1 0,-1 1 15,0-1-15,1 27 16,-1-1-16,0-25 0,1 25 16,-1-25-16,26-1 0,0 1 15,0 0-15,0-1 16,0 1-16,26 0 31,-1-1-31,27-25 0,-27 26 16,27-26-16,-1 26 0,0-26 15,26 25-15,0-25 16,-25 26-16,25-26 0,0 26 16,-26-1-16,0-25 0,1 0 15,-27 0-15,1 0 16,-1 0-16,-25-25 0,0-1 16,-25-25-1,-1 25-15,26-25 0,-25 25 16,-1-25-16,0-26 0,-25 25 15,25 1-15,1 0 16,-27-26-16,27 26 0,-1-1 16,-25 27-16,25-1 15,26 0-15,-26 1 0,26-1 16,26 26 0,0 0-1</inkml:trace>
  <inkml:trace contextRef="#ctx0" brushRef="#br0" timeOffset="3328">18344 96 0,'-25'-25'0,"25"-1"15,-26 0-15,0 26 16,26-25-16,-25 25 16,-1 25-16,0 1 15,26 0-15,-25-1 16,-1 26-16,1-25 0,-1 25 16,0 1-16,1-1 0,25 0 15,-26-25-15,26 25 16,0 1-16,26-27 0,-26 1 15,25 25-15,27-25 0,-1 0 16,0-26-16,0 25 16,1-25-16,25 0 0,0 0 15,-26-25-15,26-1 16,-26 0-16,1 1 0,-27-1 16,1-25-16,0 25 0,-26-25 15,0 25-15,-26-25 16,0-1-16,1 27 0,-27-1 15,1 0-15,0 1 16,-1 25-16,1-26 0,0 26 16,25 0-16,-25 0 15,25 26-15,-25-1 0,25 1 16,0 0-16,26-1 16</inkml:trace>
  <inkml:trace contextRef="#ctx0" brushRef="#br0" timeOffset="3913">18267 763 0,'0'26'15,"0"0"16,0-1-15,-25-25-16,25 26 16,-26 0-16,0-1 0,26 1 15,-25-1-15,-1 27 0,26-27 16,-25 27-16,25-27 16,0 1-16,0 0 0,0 25 15,0-25-15,25-1 16,1 1-16,-26 0 0,25-1 15,1 1-15,0 0 0,25-26 16,-25 25-16,-1 1 16,1-26-16,0 0 0,25 0 15,-25 0-15,-1-26 0,27 26 16,-27-25-16,1-1 16,0-25-16,-1 25 0,1 0 15,0-25-15,-1 0 16,-25 25-16,26-25 0,-26 25 15,0 0-15,0 1 0,26-1 16,-26 0-16,0 1 16,-26-1-1,0 26 1,26-25-16,-25 25 0,-1-26 16,0 26-16,1 0 15,-1-26-15,0 26 16,1-25-16,-1 25 0,0-26 15,1 26-15,25-26 0,-26 26 16,52 0 0</inkml:trace>
  <inkml:trace contextRef="#ctx0" brushRef="#br0" timeOffset="10134">17446 1995 0,'26'0'16,"-52"0"124,1 0-124,25 25 0,-26-25-16,0 0 0,1 26 15,-1-26-15,-25 26 16,25-1-16,-25-25 0,25 26 16,-25-26-16,0 26 15,-1-26-15,1 25 0,-26-25 16,0 26-16,-26-26 0,1 26 15,-27-26-15,1 25 16,0-25-16,-26 26 0,0-26 16,-26 26-16,27-26 0,-1 25 15,-26 1-15,26-26 16,0 26-16,0-26 0,26 25 16,-26 1-16,26-26 15,-1 26-15,1-1 0,0-25 16,25 26-16,1 0 0,-1-26 15,26 25-15,0-25 16,26 26-16,-1-26 0,1 26 16,25-26-16,1 25 0,-1-25 15,0 0-15,1 26 16,-1-26 0</inkml:trace>
  <inkml:trace contextRef="#ctx0" brushRef="#br0" timeOffset="10621">13367 2431 0,'0'-26'0,"0"1"32,0 50 30,-26-25-62,26 26 0,0 0 16,-25-1-16,-1 27 15,0-27-15,1 27 0,-1-1 16,0 0-16,1 0 16,-1 1-16,0-1 0,1 0 15,-1 1-15,1-27 16,25 1-16,-26 25 0,26-25 16,0 0-16,0-1 15,0 1 1,26-26-16,-1 0 15,1 0 1,-1 0-16,1 0 16,0 0-16,-1 0 0,27 0 15,-27 0-15,1 0 16,25 0-16,-25 0 0,0 0 16,-1 26-16,1-26 0,0 25 15,-1 1 1,1 0-1</inkml:trace>
  <inkml:trace contextRef="#ctx0" brushRef="#br0" timeOffset="12097">17395 3508 0,'26'26'16,"-1"-26"-1,-50 0 1,-1-26 0,0 26-16,-25 0 0,-26 0 15,26 26-15,-52-26 0,1 26 16,-1-1-16,-51 1 16,0 0-16,-25 25 0,-27-25 15,-25 25-15,26-25 16,-26 25-16,0 0 0,26-25 15,0 25-15,25-25 0,26 25 16,0-25-16,52 0 16,-1-1-16,26 1 0,26 0 15,-1-26-15,27 25 16,-1-25-16,26 26 16,26-26-16,-26-26 15,25 26-15</inkml:trace>
  <inkml:trace contextRef="#ctx0" brushRef="#br0" timeOffset="12445">14188 3739 0,'0'-25'16,"26"25"-16,-26-26 0,0 0 31,0 52-15,0 0-1,0 25-15,-26-25 16,0 25-16,1 0 0,-1 1 16,-25-1-16,-1 0 15,1 1-15,0-1 0,0 0 16,25-25-16,0 25 15,1-25-15,25-1 0,25 1 16,1 0-16,0-1 0,25 1 16,26 0-16,0-1 15,25 1-15,1 25 0,0-25 16,-1 0-16,1-1 0</inkml:trace>
  <inkml:trace contextRef="#ctx0" brushRef="#br0" timeOffset="13014">19550 4535 0,'-25'0'32,"-1"0"-32,0 0 15,-25 0-15,-26 0 16,0 0-16,0 0 0,-51 25 15,0 1-15,-52 0 16,0-1-16,-25 27 0,-26-27 16,0 27-16,-25-1 0,-1 0 15,-25 1-15,25-1 16,-25-25-16,26 25 0,-1 0 16,0-25-16,52 0 15,0-1-15,51 1 0,26-26 16,-1 25-16,52-25 15,52 0-15,-27 0 0</inkml:trace>
  <inkml:trace contextRef="#ctx0" brushRef="#br0" timeOffset="13311">15343 4714 0,'-26'0'47,"26"26"-47,-26 0 16,1-1-16,-1 1 0,0 25 15,-25 1-15,25-27 0,-25 27 16,25-1-16,1 0 15,-1-25-15,26 25 0,0-25 16,26 25-16,25-25 16,0-1-16,52 1 0,0 0 15,25-26-15,26 0 0,0 0 16</inkml:trace>
  <inkml:trace contextRef="#ctx0" brushRef="#br0" timeOffset="14175">19345 2611 0,'0'-26'0,"0"0"0,-26 26 16,26-25-16,-25-1 31,-1 26-31,-25 0 16,25 0-16,-51 0 16,0 26-16,-25-26 0,-27 25 15,1-25-15,-52 26 0,1 0 16,-52-1-16,0 1 15,0 25-15,-26-25 0,1-1 16,-1 1-16,1 0 16,-26 25-16,-1-25 0,27-1 15,-1 1-15,1 0 0,-232-1 16,283 1 0,25 0-16,26-1 0,26 1 15,0-26-15,51 26 16,0-1-16,26 1 0,25-26 15,26 26-15,-26-26 16,26 25-16,26-25 16,-26 26-16,26-26 15,-1-26-15</inkml:trace>
  <inkml:trace contextRef="#ctx0" brushRef="#br0" timeOffset="14509">14137 2687 0,'-26'-25'0,"0"25"16,1 0-16,-1 0 16,0 25-1,26 1-15,-25 0 0,-1-1 16,26 1-16,-26 0 0,1 25 15,-1-25-15,1 25 16,-1 0-16,-25-25 0,25 25 16,26-25-16,-26 0 0,26-1 15,0 1-15,0 0 16,0-1-16,26 1 0,25 0 16,1-1-16,24-25 15,1 26-15,26 0 0,0-26 16,25 25-16,26-25 0,0 0 15,-26 26-15,26-26 16</inkml:trace>
  <inkml:trace contextRef="#ctx0" brushRef="#br0" timeOffset="15178">20679 3124 0,'-25'0'15,"-1"0"-15,0 0 0,1 25 16,-1-25-16,-25 0 16,-1 26-16,1 0 0,0-1 15,-26 1-15,-26 0 16,0-1-16,-25 27 0,-26-27 15,-25 27-15,-27-1 0,-25 0 16,1 0-16,-53-25 16,1 25-16,-26 1 0,-25-27 15,-1 27-15,1-27 16,-27 27-16,27-27 0,-1 1 16,26 0-16,-25-1 0,51 1 15,25 0-15,-359 51 31,462-52-31,52 1 0,25 0 16,26-26-16,25 25 0,26 1 16,51-26-1,-25 0-15</inkml:trace>
  <inkml:trace contextRef="#ctx0" brushRef="#br0" timeOffset="15536">14470 3842 0,'26'0'15,"-26"-26"-15,-26 52 31,26 0-15,-25-1-16,-1 1 16,26 25-16,-26-25 15,1 0-15,25 25 0,-26-25 16,26 25-16,-26-25 0,26-1 16,0 27-16,0-27 15,0 1-15,0-1 0,26 1 16,-26 0-16,51-1 15,-25 1-15,51 0 0,-26-26 16,26 25-16,0 1 0,0-26 16,26 0-16</inkml:trace>
  <inkml:trace contextRef="#ctx0" brushRef="#br0" timeOffset="18618">22244 4740 0,'26'26'47,"0"-26"-31,-26 25-16,25 1 15,-25 0-15,0-1 0,0 27 16,0-27-16,0 27 15,0-27-15,0 27 0,0-1 16,-25 0-16,25 0 0,0 1 16,-26-1-16,26 0 15,0-25-15,-26 25 0,26 1 16,0-27-16,-25 1 0,25 0 16,-26-1-16,0 1 15,1 0-15,-27-1 0,27-25 16,-27 26-16,1-26 15,-26 0-15,0 26 0,0-26 16,-26 0-16,26 0 16,-25 0-16,-1 0 0,1 0 15,-1 0-15,0 0 0,26 0 16,-25 0-16,-1 0 16,1 0-16,-27 25 0,27-25 15,-1 0-15,-25 0 0,25 26 16,-25-26-16,25 0 15,-25 0-15,0 0 16,-1 26-16,27-26 0,-27 0 16,1 0-16,0 0 0,25 0 15,-25 25-15,0-25 16,-1 0-16,1 0 0,25 0 16,-25 0-16,0 26 0,25-26 15,1 0-15,-1 0 16,0 26-16,1-26 0,-1 0 15,0 0-15,27 25 0,-27-25 16,0 0-16,1 0 16,-1 26-16,-25-26 0,25 0 15,-25 26-15,25-26 16,1 0-16,-27 0 0,27 25 16,-1-25-16,26 0 0,-26 26 15,26-26-15,1 0 16,-1 25-16,0-25 0,0 0 15,25 0-15,-25 26 16,26-26-16,0 0 0,-26 0 16,25 26-16,1-26 15,-26 25-15,26-25 0,-1 0 16,-24 26-16,24-26 0,1 0 16,0 26-16,-1-26 15,1 0-15,0 0 0,25 25 16,-25-25-16,25 0 0,0 0 15,1 0 17,25-25-1,0-1-15,-26 0-1,26 1-15,-26-1 16,26 0-16,0 1 15,-25-1-15,-1 1 0,26-1 16,-26 0-16,1 1 16,25-1-16,-26 26 15,0-26-15,1 26 16,-1 0-16,0 0 16,1-25-16,-1 25 15,1 0-15,-1 0 16,0 0-1,26-26-15,0 0 32,0 1-1,26 25 16</inkml:trace>
  <inkml:trace contextRef="#ctx0" brushRef="#br0" timeOffset="19046">14291 5561 0,'25'0'0,"-25"-26"32,-25 26-32,-1 0 15,0 0-15,-25 0 16,25 26-16,-25-26 0,0 0 16,-1 26-16,1-26 0,0 25 15,0-25-15,-1 26 16,1-26-16,25 0 0,-25 26 15,25-26-15,1 0 16,25 25-16,-26-25 0,26 26 16,26-26-1,-1 0 1,-25 26-16,26-26 0,0 25 16,-1 1-1,1 0-15,0-26 0,-1 25 16,1 1-16,0 0 0,-1-1 15,1-25-15,25 52 16,-25-52-16,25 25 0,-25 1 16,-1-1-16,1 1 15,0 0-15</inkml:trace>
  <inkml:trace contextRef="#ctx0" brushRef="#br0" timeOffset="22809">17190 5689 0,'0'-25'0,"26"25"16,-26-26-16,25 26 0,-25-26 15,26 26 1,-1 0-16,1 0 15,0 26-15,-1 0 16,1-1-16,0 27 0,-1-27 16,1 27-16,25-1 0,-25-25 15,25 25-15,-25-25 16,25 25-16,-25-26 0,25 1 16,-25 0-16,25-1 15,-25 1-15,0 0 0,-1-26 16,1 25-16,0-25 15,-26-25 1,0-1 0,0 0-16,-26 1 15,26-1 1</inkml:trace>
  <inkml:trace contextRef="#ctx0" brushRef="#br0" timeOffset="23126">17600 5664 0,'0'-26'15,"26"0"-15,-26 1 16,26 25-16,-1 0 16,-25 25-1,0 1 1,0 0-16,-25-1 15,-1 27-15,0-27 0,1 27 16,-1-1-16,0-25 0,1 25 16,-1-25-16,-25 25 15,25 0-15,0-25 0,26-1 16,-25 1-16,-1 25 16,26-25-16,-26-26 0,26 26 15,0-1-15,0-50 31,26-1-31</inkml:trace>
  <inkml:trace contextRef="#ctx0" brushRef="#br0" timeOffset="23642">17549 5381 0,'0'-25'0,"-26"25"16,1 0-16,-1 0 15,0 0-15,-25 0 16,25 0-16,-25 25 0,0-25 16,0 26-16,-1 0 15,-25-1-15,26 27 0,0-27 16,-1 27-16,1-1 0,0 0 15,25 1-15,0-1 16,1 0-16,25 26 0,0-25 16,0 24-16,25-24 0,1 25 15,0-26-15,25 26 16,0-26-16,1 1 0,-1-1 16,26-25-16,0-1 15,0 1-15,0 0 0,25-26 16,1 0-16,0 0 0,-1 0 15,27-26-15,-27 0 16,-25-25-16,26 25 0,-26-51 16,0 26-16,-26-26 15,-25 0-15,25 0 0,-51 0 16,0-25-16,0 25 0,-26-26 16,1 26-16,-52 0 15,25 0-15,-50 26 0,-26 25 16,-1-25-16,-25 25 0,0 0 15,-25 1-15,-26 25 16,-26-26-16</inkml:trace>
  <inkml:trace contextRef="#ctx0" brushRef="#br0" timeOffset="37064">3156 5484 0,'25'0'125,"1"0"-125,0 0 16,25-26-16,0 26 0,1 0 15,25-25-15,0 25 16,25 0-16,-25-26 0,0 26 15,26 0-15,-1-26 0,-25 26 16,0-25-16,0 25 16,-25 0-16,-1-26 0,0 26 15,1 0-15,-27-26 16,1 26-16,0 0 0,-1 0 16,1-25-1,-1 25 1,-25-26-1,26 26 1,-52 0 31</inkml:trace>
  <inkml:trace contextRef="#ctx0" brushRef="#br0" timeOffset="39486">9903 5381 0,'-25'0'16,"-1"0"15,0-25 0,52 25-15,0 0-1,25 0-15,-25-26 16,25 26-16,0 0 0,1 0 16,25-26-16,-26 26 15,0 0-15,-25-25 0,25 25 16,-25 0-16,0 0 0,-1 0 16,-50-26-1,-1 26 1,0 0-16</inkml:trace>
  <inkml:trace contextRef="#ctx0" brushRef="#br0" timeOffset="39728">9903 5458 0,'-25'0'0,"50"0"47,1 0-47,25 0 0,1 0 15,-1 0-15,26 0 0,-26-25 16,26 25-16,0 0 16,-25 0-16,-1 0 0,0 0 15,-25 0-15,-1 0 16</inkml:trace>
  <inkml:trace contextRef="#ctx0" brushRef="#br0" timeOffset="48277">1847 8255 0,'0'-26'0,"26"1"16,-26-1-16,0 0 15,0 1 1,0 50 15,0 27-15,-26-27-16,26 27 0,0 25 16,-25 0-16,25 0 0,0 25 15,-26-25-15,26 26 16,0-1-16,0 1 15,-26-26-15,26 0 0,0 0 16,-25 0-16,25-26 0,-26 0 16</inkml:trace>
  <inkml:trace contextRef="#ctx0" brushRef="#br0" timeOffset="48708">1155 9538 0,'25'-26'16,"1"0"-16,-1 1 16,1 25-1,0-26-15,-1 26 0,1 0 16,-26-26-16,26 26 15,-1 0 1,-25 26-16,26-26 16,-26 26-16,26-26 0,-1 25 15,1 27-15,0-27 0,25 1 16,-25 25-16,-1-25 16,1 25-16,25-25 0,-25 0 15,0-1-15,25 1 0,-25-26 16,-1 0-16,27-26 15,-27 1-15,27-1 0,-27 0 16,26-25-16,-25 0 16,25-1-16,-25 1 0,25 0 15,-25 25-15,0 0 0,-26 1 16,25 25-16,-50 0 16,-1 25-16</inkml:trace>
  <inkml:trace contextRef="#ctx0" brushRef="#br0" timeOffset="53239">3156 8435 0,'0'-26'15,"0"0"-15,0 52 31,25 25-15,-25-25-16,26 51 16,0 0-16,-26 0 0,25 0 15,1 25-15,0-25 0,-1 26 16,-25-26-16,26 0 16,-26 0-16,26-26 0,-26 0 15,0 1-15,0-1 16,-26-25-16,26-1 0</inkml:trace>
  <inkml:trace contextRef="#ctx0" brushRef="#br0" timeOffset="53658">3181 8460 0,'0'-25'16,"0"-1"-1,-25 0-15,-1 26 16,0 0-16,1 0 16,-1 26-16,-25 0 0,25-1 15,-25 27-15,0-27 16,25 26-16,0-25 0,1 25 15,-1-25-15,0-26 16,26 26-16,-25-26 0,50-26 31,-25 0-31,26-25 16,0 0-16,25 0 0,-25-26 16,25-26-16,0 26 15,0 0-15,1-26 0,25 26 16,-26 26-16,0 25 0,26 1 15,-25 50-15,25 27 16,0 25-16,0 0 0,0 51 16,-1-25-16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2.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1/GoAp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2.tiff"/><Relationship Id="rId5" Type="http://schemas.openxmlformats.org/officeDocument/2006/relationships/image" Target="../media/image41.tiff"/><Relationship Id="rId10" Type="http://schemas.openxmlformats.org/officeDocument/2006/relationships/image" Target="../media/image2.png"/><Relationship Id="rId4" Type="http://schemas.openxmlformats.org/officeDocument/2006/relationships/image" Target="../media/image40.tiff"/><Relationship Id="rId9" Type="http://schemas.openxmlformats.org/officeDocument/2006/relationships/hyperlink" Target="https://anubhavtrainings.com/"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5.jpg"/><Relationship Id="rId7" Type="http://schemas.openxmlformats.org/officeDocument/2006/relationships/image" Target="../media/image4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count.hanatrial.ondemand.com/trial/#/home/tria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5939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01" name="Ink 200">
                <a:extLst>
                  <a:ext uri="{FF2B5EF4-FFF2-40B4-BE49-F238E27FC236}">
                    <a16:creationId xmlns:a16="http://schemas.microsoft.com/office/drawing/2014/main" id="{10CBE66A-F6A1-4536-85C5-FAE6003F8C04}"/>
                  </a:ext>
                </a:extLst>
              </p14:cNvPr>
              <p14:cNvContentPartPr/>
              <p14:nvPr/>
            </p14:nvContentPartPr>
            <p14:xfrm>
              <a:off x="766731" y="888895"/>
              <a:ext cx="10567440" cy="5817240"/>
            </p14:xfrm>
          </p:contentPart>
        </mc:Choice>
        <mc:Fallback xmlns="">
          <p:pic>
            <p:nvPicPr>
              <p:cNvPr id="201" name="Ink 200">
                <a:extLst>
                  <a:ext uri="{FF2B5EF4-FFF2-40B4-BE49-F238E27FC236}">
                    <a16:creationId xmlns:a16="http://schemas.microsoft.com/office/drawing/2014/main" id="{10CBE66A-F6A1-4536-85C5-FAE6003F8C04}"/>
                  </a:ext>
                </a:extLst>
              </p:cNvPr>
              <p:cNvPicPr/>
              <p:nvPr/>
            </p:nvPicPr>
            <p:blipFill>
              <a:blip r:embed="rId3"/>
              <a:stretch>
                <a:fillRect/>
              </a:stretch>
            </p:blipFill>
            <p:spPr>
              <a:xfrm>
                <a:off x="757731" y="879895"/>
                <a:ext cx="10585080" cy="5834880"/>
              </a:xfrm>
              <a:prstGeom prst="rect">
                <a:avLst/>
              </a:prstGeom>
            </p:spPr>
          </p:pic>
        </mc:Fallback>
      </mc:AlternateContent>
    </p:spTree>
    <p:extLst>
      <p:ext uri="{BB962C8B-B14F-4D97-AF65-F5344CB8AC3E}">
        <p14:creationId xmlns:p14="http://schemas.microsoft.com/office/powerpoint/2010/main" val="1214031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2" name="Ink 151">
                <a:extLst>
                  <a:ext uri="{FF2B5EF4-FFF2-40B4-BE49-F238E27FC236}">
                    <a16:creationId xmlns:a16="http://schemas.microsoft.com/office/drawing/2014/main" id="{F6E6F195-FE53-4EF7-8862-76C00E4EB414}"/>
                  </a:ext>
                </a:extLst>
              </p14:cNvPr>
              <p14:cNvContentPartPr/>
              <p14:nvPr/>
            </p14:nvContentPartPr>
            <p14:xfrm>
              <a:off x="1060491" y="4572055"/>
              <a:ext cx="1036440" cy="951480"/>
            </p14:xfrm>
          </p:contentPart>
        </mc:Choice>
        <mc:Fallback xmlns="">
          <p:pic>
            <p:nvPicPr>
              <p:cNvPr id="152" name="Ink 151">
                <a:extLst>
                  <a:ext uri="{FF2B5EF4-FFF2-40B4-BE49-F238E27FC236}">
                    <a16:creationId xmlns:a16="http://schemas.microsoft.com/office/drawing/2014/main" id="{F6E6F195-FE53-4EF7-8862-76C00E4EB414}"/>
                  </a:ext>
                </a:extLst>
              </p:cNvPr>
              <p:cNvPicPr/>
              <p:nvPr/>
            </p:nvPicPr>
            <p:blipFill>
              <a:blip r:embed="rId3"/>
              <a:stretch>
                <a:fillRect/>
              </a:stretch>
            </p:blipFill>
            <p:spPr>
              <a:xfrm>
                <a:off x="1051491" y="4563055"/>
                <a:ext cx="105408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5" name="Ink 154">
                <a:extLst>
                  <a:ext uri="{FF2B5EF4-FFF2-40B4-BE49-F238E27FC236}">
                    <a16:creationId xmlns:a16="http://schemas.microsoft.com/office/drawing/2014/main" id="{C34B73BB-B272-41F0-B589-C155CD73EAC6}"/>
                  </a:ext>
                </a:extLst>
              </p14:cNvPr>
              <p14:cNvContentPartPr/>
              <p14:nvPr/>
            </p14:nvContentPartPr>
            <p14:xfrm>
              <a:off x="812811" y="898255"/>
              <a:ext cx="8888400" cy="3538800"/>
            </p14:xfrm>
          </p:contentPart>
        </mc:Choice>
        <mc:Fallback xmlns="">
          <p:pic>
            <p:nvPicPr>
              <p:cNvPr id="155" name="Ink 154">
                <a:extLst>
                  <a:ext uri="{FF2B5EF4-FFF2-40B4-BE49-F238E27FC236}">
                    <a16:creationId xmlns:a16="http://schemas.microsoft.com/office/drawing/2014/main" id="{C34B73BB-B272-41F0-B589-C155CD73EAC6}"/>
                  </a:ext>
                </a:extLst>
              </p:cNvPr>
              <p:cNvPicPr/>
              <p:nvPr/>
            </p:nvPicPr>
            <p:blipFill>
              <a:blip r:embed="rId5"/>
              <a:stretch>
                <a:fillRect/>
              </a:stretch>
            </p:blipFill>
            <p:spPr>
              <a:xfrm>
                <a:off x="803811" y="889255"/>
                <a:ext cx="8906040" cy="3556440"/>
              </a:xfrm>
              <a:prstGeom prst="rect">
                <a:avLst/>
              </a:prstGeom>
            </p:spPr>
          </p:pic>
        </mc:Fallback>
      </mc:AlternateContent>
    </p:spTree>
    <p:extLst>
      <p:ext uri="{BB962C8B-B14F-4D97-AF65-F5344CB8AC3E}">
        <p14:creationId xmlns:p14="http://schemas.microsoft.com/office/powerpoint/2010/main" val="312332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Deploying Sample Application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07062" cy="5909310"/>
          </a:xfrm>
          <a:prstGeom prst="rect">
            <a:avLst/>
          </a:prstGeom>
          <a:noFill/>
        </p:spPr>
        <p:txBody>
          <a:bodyPr wrap="square" rtlCol="0">
            <a:spAutoFit/>
          </a:bodyPr>
          <a:lstStyle/>
          <a:p>
            <a:pPr algn="just"/>
            <a:r>
              <a:rPr lang="en-US" dirty="0"/>
              <a:t>We will deploy a sample application based on the Go Programming Language.</a:t>
            </a:r>
          </a:p>
          <a:p>
            <a:pPr algn="just"/>
            <a:r>
              <a:rPr lang="en-US" dirty="0"/>
              <a:t>For now we are just using a basic application. It contains only three files:</a:t>
            </a:r>
          </a:p>
          <a:p>
            <a:pPr marL="285750" indent="-285750" algn="just">
              <a:buFontTx/>
              <a:buChar char="-"/>
            </a:pPr>
            <a:r>
              <a:rPr lang="en-US" dirty="0"/>
              <a:t>go.mod</a:t>
            </a:r>
          </a:p>
          <a:p>
            <a:pPr marL="285750" indent="-285750" algn="just">
              <a:buFontTx/>
              <a:buChar char="-"/>
            </a:pPr>
            <a:r>
              <a:rPr lang="en-US" dirty="0"/>
              <a:t>main.go</a:t>
            </a:r>
          </a:p>
          <a:p>
            <a:pPr marL="285750" indent="-285750" algn="just">
              <a:buFontTx/>
              <a:buChar char="-"/>
            </a:pPr>
            <a:r>
              <a:rPr lang="en-US" dirty="0"/>
              <a:t>manifest.yml</a:t>
            </a:r>
          </a:p>
          <a:p>
            <a:pPr algn="just"/>
            <a:endParaRPr lang="en-US" dirty="0"/>
          </a:p>
          <a:p>
            <a:pPr algn="just"/>
            <a:r>
              <a:rPr lang="en-US" dirty="0"/>
              <a:t>The first two files are some program file, for now we are not focusing on what is written it those file.</a:t>
            </a:r>
          </a:p>
          <a:p>
            <a:pPr algn="just"/>
            <a:r>
              <a:rPr lang="en-US" dirty="0"/>
              <a:t>The third file is manifest.yml is the most important file in the Cloud Foundry application. It contains the information about application instance, the build pack of the app, route name, memory size required etc.</a:t>
            </a:r>
          </a:p>
          <a:p>
            <a:pPr algn="just"/>
            <a:endParaRPr lang="en-US" dirty="0"/>
          </a:p>
          <a:p>
            <a:pPr algn="just"/>
            <a:r>
              <a:rPr lang="en-US" dirty="0"/>
              <a:t>Steps to deploy the app:</a:t>
            </a:r>
          </a:p>
          <a:p>
            <a:pPr marL="342900" indent="-342900" algn="just">
              <a:buAutoNum type="arabicPeriod"/>
            </a:pPr>
            <a:r>
              <a:rPr lang="en-US" dirty="0"/>
              <a:t>Navigate to the app folder in terminal.</a:t>
            </a:r>
          </a:p>
          <a:p>
            <a:pPr marL="342900" indent="-342900" algn="just">
              <a:buAutoNum type="arabicPeriod"/>
            </a:pPr>
            <a:r>
              <a:rPr lang="en-US" dirty="0"/>
              <a:t>Enter Command </a:t>
            </a:r>
            <a:r>
              <a:rPr lang="en-US" b="1" i="1" dirty="0"/>
              <a:t>‘cf login’</a:t>
            </a:r>
            <a:r>
              <a:rPr lang="en-US" dirty="0"/>
              <a:t> to login to Cloud foundry.</a:t>
            </a:r>
          </a:p>
          <a:p>
            <a:pPr marL="342900" indent="-342900" algn="just">
              <a:buAutoNum type="arabicPeriod"/>
            </a:pPr>
            <a:r>
              <a:rPr lang="en-US" dirty="0"/>
              <a:t>Enter your login detail</a:t>
            </a:r>
          </a:p>
          <a:p>
            <a:pPr marL="342900" indent="-342900" algn="just">
              <a:buAutoNum type="arabicPeriod"/>
            </a:pPr>
            <a:r>
              <a:rPr lang="en-US" dirty="0"/>
              <a:t>Select the dev space on which you will deploy the app.</a:t>
            </a:r>
          </a:p>
          <a:p>
            <a:pPr marL="342900" indent="-342900" algn="just">
              <a:buAutoNum type="arabicPeriod"/>
            </a:pPr>
            <a:r>
              <a:rPr lang="en-US" dirty="0"/>
              <a:t>Enter command </a:t>
            </a:r>
            <a:r>
              <a:rPr lang="en-US" b="1" i="1" dirty="0"/>
              <a:t>‘cf push’ </a:t>
            </a:r>
            <a:r>
              <a:rPr lang="en-US" dirty="0"/>
              <a:t>to deploy the app to Cloud Foundry.</a:t>
            </a:r>
          </a:p>
          <a:p>
            <a:pPr marL="342900" indent="-342900" algn="just">
              <a:buAutoNum type="arabicPeriod"/>
            </a:pPr>
            <a:endParaRPr lang="en-US" dirty="0"/>
          </a:p>
          <a:p>
            <a:pPr algn="just"/>
            <a:r>
              <a:rPr lang="en-US" dirty="0"/>
              <a:t>Once the deployment is successful you can check the application in the BTP’s Application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AE46E1-D289-4DC9-9237-3355251E8CAA}"/>
              </a:ext>
            </a:extLst>
          </p:cNvPr>
          <p:cNvPicPr>
            <a:picLocks noChangeAspect="1"/>
          </p:cNvPicPr>
          <p:nvPr/>
        </p:nvPicPr>
        <p:blipFill>
          <a:blip r:embed="rId3"/>
          <a:stretch>
            <a:fillRect/>
          </a:stretch>
        </p:blipFill>
        <p:spPr>
          <a:xfrm>
            <a:off x="8823959" y="896528"/>
            <a:ext cx="2862837" cy="138569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48253243-6914-4855-BB87-219C40DA81A4}"/>
              </a:ext>
            </a:extLst>
          </p:cNvPr>
          <p:cNvPicPr>
            <a:picLocks noChangeAspect="1"/>
          </p:cNvPicPr>
          <p:nvPr/>
        </p:nvPicPr>
        <p:blipFill>
          <a:blip r:embed="rId4"/>
          <a:stretch>
            <a:fillRect/>
          </a:stretch>
        </p:blipFill>
        <p:spPr>
          <a:xfrm>
            <a:off x="8823959" y="2488727"/>
            <a:ext cx="2194607" cy="124501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83D9183-8AE9-4CE3-9918-004C8C57122B}"/>
              </a:ext>
            </a:extLst>
          </p:cNvPr>
          <p:cNvPicPr>
            <a:picLocks noChangeAspect="1"/>
          </p:cNvPicPr>
          <p:nvPr/>
        </p:nvPicPr>
        <p:blipFill>
          <a:blip r:embed="rId5"/>
          <a:stretch>
            <a:fillRect/>
          </a:stretch>
        </p:blipFill>
        <p:spPr>
          <a:xfrm>
            <a:off x="6489775" y="3826923"/>
            <a:ext cx="5514422" cy="20413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72771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 of Sample App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deploy a GO application on the cloud foundry platform.</a:t>
            </a:r>
          </a:p>
          <a:p>
            <a:endParaRPr lang="en-US" dirty="0"/>
          </a:p>
          <a:p>
            <a:r>
              <a:rPr lang="en-US" dirty="0"/>
              <a:t>Exercise code/resource:</a:t>
            </a:r>
          </a:p>
          <a:p>
            <a:pPr marL="285750" indent="-285750">
              <a:buFontTx/>
              <a:buChar char="-"/>
            </a:pPr>
            <a:r>
              <a:rPr lang="en-US" dirty="0">
                <a:hlinkClick r:id="rId3"/>
              </a:rPr>
              <a:t>GoApp</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6A1551-7374-485F-B62E-DECADB67CDAC}"/>
              </a:ext>
            </a:extLst>
          </p:cNvPr>
          <p:cNvPicPr>
            <a:picLocks noChangeAspect="1"/>
          </p:cNvPicPr>
          <p:nvPr/>
        </p:nvPicPr>
        <p:blipFill>
          <a:blip r:embed="rId5"/>
          <a:stretch>
            <a:fillRect/>
          </a:stretch>
        </p:blipFill>
        <p:spPr>
          <a:xfrm>
            <a:off x="517755" y="3168976"/>
            <a:ext cx="4140545" cy="234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98780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11287</TotalTime>
  <Words>1545</Words>
  <Application>Microsoft Office PowerPoint</Application>
  <PresentationFormat>Widescreen</PresentationFormat>
  <Paragraphs>252</Paragraphs>
  <Slides>27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Black</vt:lpstr>
      <vt:lpstr>Calibri</vt:lpstr>
      <vt:lpstr>Calibri Light</vt:lpstr>
      <vt:lpstr>Cooper Black</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714</cp:revision>
  <dcterms:created xsi:type="dcterms:W3CDTF">2016-07-10T03:33:26Z</dcterms:created>
  <dcterms:modified xsi:type="dcterms:W3CDTF">2022-01-15T16:51:04Z</dcterms:modified>
</cp:coreProperties>
</file>